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</p:sldIdLst>
  <p:sldSz cy="10287000" cx="18288000"/>
  <p:notesSz cx="10287000" cy="18288000"/>
  <p:embeddedFontLst>
    <p:embeddedFont>
      <p:font typeface="Open Sans SemiBold"/>
      <p:regular r:id="rId191"/>
      <p:bold r:id="rId192"/>
      <p:italic r:id="rId193"/>
      <p:boldItalic r:id="rId194"/>
    </p:embeddedFont>
    <p:embeddedFont>
      <p:font typeface="Open Sans ExtraBold"/>
      <p:bold r:id="rId195"/>
      <p:boldItalic r:id="rId196"/>
    </p:embeddedFont>
    <p:embeddedFont>
      <p:font typeface="Open Sans Medium"/>
      <p:regular r:id="rId197"/>
      <p:bold r:id="rId198"/>
      <p:italic r:id="rId199"/>
      <p:boldItalic r:id="rId200"/>
    </p:embeddedFont>
    <p:embeddedFont>
      <p:font typeface="Noto Sans Tamil"/>
      <p:regular r:id="rId201"/>
      <p:bold r:id="rId202"/>
    </p:embeddedFont>
    <p:embeddedFont>
      <p:font typeface="Open Sans"/>
      <p:regular r:id="rId203"/>
      <p:bold r:id="rId204"/>
      <p:italic r:id="rId205"/>
      <p:boldItalic r:id="rId2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font" Target="fonts/OpenSansSemiBold-boldItalic.fntdata"/><Relationship Id="rId43" Type="http://schemas.openxmlformats.org/officeDocument/2006/relationships/slide" Target="slides/slide38.xml"/><Relationship Id="rId193" Type="http://schemas.openxmlformats.org/officeDocument/2006/relationships/font" Target="fonts/OpenSansSemiBold-italic.fntdata"/><Relationship Id="rId46" Type="http://schemas.openxmlformats.org/officeDocument/2006/relationships/slide" Target="slides/slide41.xml"/><Relationship Id="rId192" Type="http://schemas.openxmlformats.org/officeDocument/2006/relationships/font" Target="fonts/OpenSansSemiBold-bold.fntdata"/><Relationship Id="rId45" Type="http://schemas.openxmlformats.org/officeDocument/2006/relationships/slide" Target="slides/slide40.xml"/><Relationship Id="rId191" Type="http://schemas.openxmlformats.org/officeDocument/2006/relationships/font" Target="fonts/OpenSansSemiBold-regular.fntdata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font" Target="fonts/OpenSansMedium-bold.fntdata"/><Relationship Id="rId14" Type="http://schemas.openxmlformats.org/officeDocument/2006/relationships/slide" Target="slides/slide9.xml"/><Relationship Id="rId197" Type="http://schemas.openxmlformats.org/officeDocument/2006/relationships/font" Target="fonts/OpenSansMedium-regular.fntdata"/><Relationship Id="rId17" Type="http://schemas.openxmlformats.org/officeDocument/2006/relationships/slide" Target="slides/slide12.xml"/><Relationship Id="rId196" Type="http://schemas.openxmlformats.org/officeDocument/2006/relationships/font" Target="fonts/OpenSansExtraBold-boldItalic.fntdata"/><Relationship Id="rId16" Type="http://schemas.openxmlformats.org/officeDocument/2006/relationships/slide" Target="slides/slide11.xml"/><Relationship Id="rId195" Type="http://schemas.openxmlformats.org/officeDocument/2006/relationships/font" Target="fonts/OpenSans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font" Target="fonts/OpenSansMedium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font" Target="fonts/OpenSans-boldItalic.fntdata"/><Relationship Id="rId205" Type="http://schemas.openxmlformats.org/officeDocument/2006/relationships/font" Target="fonts/OpenSans-italic.fntdata"/><Relationship Id="rId204" Type="http://schemas.openxmlformats.org/officeDocument/2006/relationships/font" Target="fonts/OpenSans-bold.fntdata"/><Relationship Id="rId203" Type="http://schemas.openxmlformats.org/officeDocument/2006/relationships/font" Target="fonts/OpenSans-regular.fntdata"/><Relationship Id="rId202" Type="http://schemas.openxmlformats.org/officeDocument/2006/relationships/font" Target="fonts/NotoSansTamil-bold.fntdata"/><Relationship Id="rId201" Type="http://schemas.openxmlformats.org/officeDocument/2006/relationships/font" Target="fonts/NotoSansTamil-regular.fntdata"/><Relationship Id="rId200" Type="http://schemas.openxmlformats.org/officeDocument/2006/relationships/font" Target="fonts/Open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15115652ba_4_945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15115652ba_4_9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15115652ba_4_127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15115652ba_4_12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15115652ba_4_1046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15115652ba_4_10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15115652ba_4_1116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15115652ba_4_11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15115652ba_4_1184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115115652ba_4_118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15115652ba_4_1216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115115652ba_4_12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150fd72b3c_1_20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150fd72b3c_1_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15115652ba_4_1311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15115652ba_4_13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150fd72b3c_1_1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150fd72b3c_1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15115652ba_4_134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115115652ba_4_13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15115652ba_4_1425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15115652ba_4_14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15115652ba_4_14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15115652ba_4_14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150fd72b3c_1_3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150fd72b3c_1_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15115652ba_4_148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115115652ba_4_148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150fd72b3c_1_5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1150fd72b3c_1_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15115652ba_4_150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115115652ba_4_150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150fd72b3c_1_6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1150fd72b3c_1_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150fd72b3c_1_7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150fd72b3c_1_7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1150fd72b3c_1_8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1150fd72b3c_1_8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50fd72b3c_2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150fd72b3c_2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1150fd72b3c_1_10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1150fd72b3c_1_10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150fd72b3c_1_1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150fd72b3c_1_1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50fd72b3c_1_13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50fd72b3c_1_1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1150fd72b3c_1_18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1150fd72b3c_1_18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1150fd72b3c_1_23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1150fd72b3c_1_2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1150fd72b3c_1_20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1150fd72b3c_1_20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150fd72b3c_1_26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1150fd72b3c_1_2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150fd72b3c_1_27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1150fd72b3c_1_27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1150fd72b3c_1_28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1150fd72b3c_1_28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1150fd72b3c_1_3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1150fd72b3c_1_3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5115652ba_5_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5115652ba_5_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1150fd72b3c_1_3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1150fd72b3c_1_3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1150fd72b3c_1_34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1150fd72b3c_1_3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1150fd72b3c_1_35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1150fd72b3c_1_3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150fd72b3c_1_40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1150fd72b3c_1_40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1150fd72b3c_1_37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1150fd72b3c_1_37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1150fd72b3c_1_4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1150fd72b3c_1_4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1150fd72b3c_1_45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1150fd72b3c_1_4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150fd72b3c_1_44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1150fd72b3c_1_4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150fd72b3c_1_45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1150fd72b3c_1_4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150fd72b3c_1_47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1150fd72b3c_1_47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44c686cf8_0_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144c686cf8_0_1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150fd72b3c_1_48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150fd72b3c_1_48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1150fd72b3c_1_49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1150fd72b3c_1_49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150fd72b3c_1_50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1150fd72b3c_1_50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150fd72b3c_1_5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150fd72b3c_1_5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1150fd72b3c_1_5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1150fd72b3c_1_5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11468e5df1e_0_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11468e5df1e_0_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150fd72b3c_1_56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1150fd72b3c_1_56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1150fd72b3c_1_60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1150fd72b3c_1_60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1150fd72b3c_1_57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1150fd72b3c_1_57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1150fd72b3c_1_58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1150fd72b3c_1_58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5775303da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15775303da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1150fd72b3c_1_6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1150fd72b3c_1_6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1150fd72b3c_1_65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1150fd72b3c_1_6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1150fd72b3c_1_66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1150fd72b3c_1_66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1150fd72b3c_1_68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1150fd72b3c_1_68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150fd72b3c_1_70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1150fd72b3c_1_70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15115652ba_5_3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15115652ba_5_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3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115115652ba_7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g115115652ba_7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115115652ba_7_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g115115652ba_7_5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3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44c686cf8_0_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144c686cf8_0_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3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115115652ba_7_9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g115115652ba_7_9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1468e5df1e_0_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g11468e5df1e_0_2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3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15115652ba_7_15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115115652ba_7_1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15115652ba_7_16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115115652ba_7_16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115115652ba_7_18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115115652ba_7_18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115115652ba_7_20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115115652ba_7_20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115115652ba_7_20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115115652ba_7_20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3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44c686cf8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44c686cf8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15115652ba_5_4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15115652ba_5_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3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115115652ba_3_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g115115652ba_3_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15115652ba_3_7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g115115652ba_3_7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115115652ba_3_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115115652ba_3_6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115115652ba_3_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g115115652ba_3_2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115115652ba_3_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g115115652ba_3_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4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15115652ba_3_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g115115652ba_3_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4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115775303da_1_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115775303da_1_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11549da4ec4_2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11549da4ec4_2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1549da4ec4_2_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g11549da4ec4_2_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1549da4ec4_2_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g11549da4ec4_2_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1150fd727cf_0_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1150fd727cf_0_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4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549da4ec4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1549da4ec4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5115652ba_6_7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5115652ba_6_7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5115652ba_1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5115652ba_1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5115652ba_6_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15115652ba_6_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5115652ba_10_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5115652ba_10_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5115652ba_10_3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5115652ba_10_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5115652ba_10_4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15115652ba_10_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5115652ba_10_30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5115652ba_10_30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5115652ba_10_9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5115652ba_10_9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5115652ba_10_10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5115652ba_10_10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5115652ba_10_1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115115652ba_10_1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5115652ba_10_14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5115652ba_10_1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5115652ba_10_16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5115652ba_10_1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5115652ba_5_1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15115652ba_5_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5115652ba_10_26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115115652ba_10_26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5115652ba_10_27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115115652ba_10_27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15115652ba_10_29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115115652ba_10_29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154491099f_0_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154491099f_0_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491099f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491099f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15115652ba_2_30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115115652ba_2_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5115652ba_2_36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115115652ba_2_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5115652ba_2_41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115115652ba_2_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5115652ba_2_55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115115652ba_2_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15115652ba_5_2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15115652ba_5_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15115652ba_0_180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g115115652ba_0_18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5115652ba_0_186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115115652ba_0_18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5115652ba_0_191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115115652ba_0_19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15115652ba_0_199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115115652ba_0_19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5115652ba_2_182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115115652ba_2_18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5115652ba_0_204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g115115652ba_0_20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15115652ba_0_20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g115115652ba_0_20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5115652ba_0_213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115115652ba_0_2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15115652ba_0_21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g115115652ba_0_2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15115652ba_0_225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115115652ba_0_2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5115652ba_0_230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115115652ba_0_2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15115652ba_0_237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g115115652ba_0_2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15115652ba_0_242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115115652ba_0_2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15115652ba_0_24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115115652ba_0_2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15115652ba_0_253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g115115652ba_0_2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15115652ba_0_25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115115652ba_0_2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15115652ba_0_263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115115652ba_0_2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15115652ba_0_26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" name="Google Shape;984;g115115652ba_0_26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15115652ba_0_273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g115115652ba_0_27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15115652ba_0_27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g115115652ba_0_2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15115652ba_0_283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g115115652ba_0_28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2375" lIns="152375" spcFirstLastPara="1" rIns="152375" wrap="square" tIns="152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15115652ba_5_3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15115652ba_5_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15115652ba_4_47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15115652ba_4_4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15115652ba_4_627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15115652ba_4_6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15115652ba_4_635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15115652ba_4_6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15115652ba_4_644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15115652ba_4_6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15115652ba_4_26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15115652ba_4_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15115652ba_4_657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15115652ba_4_6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15115652ba_4_96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15115652ba_4_9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15115652ba_4_217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15115652ba_4_2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15115652ba_4_23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15115652ba_4_2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15115652ba_4_426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15115652ba_4_4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5115652ba_7_1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15115652ba_7_11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15115652ba_4_24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15115652ba_4_2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15115652ba_4_327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15115652ba_4_3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15115652ba_4_270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15115652ba_4_27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15115652ba_4_416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15115652ba_4_4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15115652ba_4_381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15115652ba_4_38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15115652ba_4_395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15115652ba_4_39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15115652ba_4_735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115115652ba_4_7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15115652ba_4_787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15115652ba_4_78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15115652ba_4_795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15115652ba_4_79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15115652ba_4_805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15115652ba_4_80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15115652ba_4_666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115115652ba_4_66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15115652ba_4_719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15115652ba_4_7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5115652ba_4_869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5115652ba_4_8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15115652ba_4_878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15115652ba_4_8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15115652ba_4_890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15115652ba_4_89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157ecfebe6_4_0:notes"/>
          <p:cNvSpPr/>
          <p:nvPr>
            <p:ph idx="2" type="sldImg"/>
          </p:nvPr>
        </p:nvSpPr>
        <p:spPr>
          <a:xfrm>
            <a:off x="571950" y="1371600"/>
            <a:ext cx="9144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157ecfebe6_4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15115652ba_4_9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g115115652ba_4_9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157ecfebe6_4_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g1157ecfebe6_4_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15115652ba_4_10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g115115652ba_4_10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5115652ba_4_9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g115115652ba_4_93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1" Type="http://schemas.openxmlformats.org/officeDocument/2006/relationships/image" Target="../media/image6.png"/><Relationship Id="rId10" Type="http://schemas.openxmlformats.org/officeDocument/2006/relationships/image" Target="../media/image2.png"/><Relationship Id="rId12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08.png"/><Relationship Id="rId4" Type="http://schemas.openxmlformats.org/officeDocument/2006/relationships/image" Target="../media/image205.png"/><Relationship Id="rId5" Type="http://schemas.openxmlformats.org/officeDocument/2006/relationships/image" Target="../media/image56.png"/><Relationship Id="rId6" Type="http://schemas.openxmlformats.org/officeDocument/2006/relationships/image" Target="../media/image20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13.png"/><Relationship Id="rId4" Type="http://schemas.openxmlformats.org/officeDocument/2006/relationships/image" Target="../media/image206.png"/><Relationship Id="rId5" Type="http://schemas.openxmlformats.org/officeDocument/2006/relationships/image" Target="../media/image210.png"/><Relationship Id="rId6" Type="http://schemas.openxmlformats.org/officeDocument/2006/relationships/image" Target="../media/image5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13.png"/><Relationship Id="rId4" Type="http://schemas.openxmlformats.org/officeDocument/2006/relationships/image" Target="../media/image206.png"/><Relationship Id="rId5" Type="http://schemas.openxmlformats.org/officeDocument/2006/relationships/image" Target="../media/image210.png"/><Relationship Id="rId6" Type="http://schemas.openxmlformats.org/officeDocument/2006/relationships/image" Target="../media/image5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11.png"/><Relationship Id="rId4" Type="http://schemas.openxmlformats.org/officeDocument/2006/relationships/image" Target="../media/image210.png"/><Relationship Id="rId5" Type="http://schemas.openxmlformats.org/officeDocument/2006/relationships/image" Target="../media/image216.png"/><Relationship Id="rId6" Type="http://schemas.openxmlformats.org/officeDocument/2006/relationships/image" Target="../media/image219.png"/><Relationship Id="rId7" Type="http://schemas.openxmlformats.org/officeDocument/2006/relationships/image" Target="../media/image21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11.png"/><Relationship Id="rId4" Type="http://schemas.openxmlformats.org/officeDocument/2006/relationships/image" Target="../media/image209.png"/><Relationship Id="rId5" Type="http://schemas.openxmlformats.org/officeDocument/2006/relationships/image" Target="../media/image205.png"/><Relationship Id="rId6" Type="http://schemas.openxmlformats.org/officeDocument/2006/relationships/image" Target="../media/image218.png"/><Relationship Id="rId7" Type="http://schemas.openxmlformats.org/officeDocument/2006/relationships/image" Target="../media/image22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11.png"/><Relationship Id="rId4" Type="http://schemas.openxmlformats.org/officeDocument/2006/relationships/image" Target="../media/image215.png"/><Relationship Id="rId5" Type="http://schemas.openxmlformats.org/officeDocument/2006/relationships/image" Target="../media/image21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11.png"/><Relationship Id="rId4" Type="http://schemas.openxmlformats.org/officeDocument/2006/relationships/image" Target="../media/image215.png"/><Relationship Id="rId5" Type="http://schemas.openxmlformats.org/officeDocument/2006/relationships/image" Target="../media/image21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5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56.png"/><Relationship Id="rId6" Type="http://schemas.openxmlformats.org/officeDocument/2006/relationships/image" Target="../media/image21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11.png"/><Relationship Id="rId4" Type="http://schemas.openxmlformats.org/officeDocument/2006/relationships/image" Target="../media/image217.png"/><Relationship Id="rId5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11.png"/><Relationship Id="rId4" Type="http://schemas.openxmlformats.org/officeDocument/2006/relationships/image" Target="../media/image220.png"/><Relationship Id="rId5" Type="http://schemas.openxmlformats.org/officeDocument/2006/relationships/image" Target="../media/image226.png"/><Relationship Id="rId6" Type="http://schemas.openxmlformats.org/officeDocument/2006/relationships/image" Target="../media/image5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24.png"/><Relationship Id="rId4" Type="http://schemas.openxmlformats.org/officeDocument/2006/relationships/image" Target="../media/image217.png"/><Relationship Id="rId5" Type="http://schemas.openxmlformats.org/officeDocument/2006/relationships/image" Target="../media/image5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24.png"/><Relationship Id="rId4" Type="http://schemas.openxmlformats.org/officeDocument/2006/relationships/image" Target="../media/image217.png"/><Relationship Id="rId5" Type="http://schemas.openxmlformats.org/officeDocument/2006/relationships/image" Target="../media/image56.png"/><Relationship Id="rId6" Type="http://schemas.openxmlformats.org/officeDocument/2006/relationships/image" Target="../media/image22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22.png"/><Relationship Id="rId4" Type="http://schemas.openxmlformats.org/officeDocument/2006/relationships/image" Target="../media/image212.png"/><Relationship Id="rId5" Type="http://schemas.openxmlformats.org/officeDocument/2006/relationships/image" Target="../media/image22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22.png"/><Relationship Id="rId4" Type="http://schemas.openxmlformats.org/officeDocument/2006/relationships/image" Target="../media/image212.png"/><Relationship Id="rId5" Type="http://schemas.openxmlformats.org/officeDocument/2006/relationships/image" Target="../media/image229.png"/><Relationship Id="rId6" Type="http://schemas.openxmlformats.org/officeDocument/2006/relationships/image" Target="../media/image22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22.png"/><Relationship Id="rId4" Type="http://schemas.openxmlformats.org/officeDocument/2006/relationships/image" Target="../media/image225.png"/><Relationship Id="rId5" Type="http://schemas.openxmlformats.org/officeDocument/2006/relationships/image" Target="../media/image5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30.png"/><Relationship Id="rId4" Type="http://schemas.openxmlformats.org/officeDocument/2006/relationships/image" Target="../media/image232.png"/><Relationship Id="rId5" Type="http://schemas.openxmlformats.org/officeDocument/2006/relationships/image" Target="../media/image234.png"/><Relationship Id="rId6" Type="http://schemas.openxmlformats.org/officeDocument/2006/relationships/image" Target="../media/image5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28.png"/><Relationship Id="rId4" Type="http://schemas.openxmlformats.org/officeDocument/2006/relationships/image" Target="../media/image5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28.png"/><Relationship Id="rId4" Type="http://schemas.openxmlformats.org/officeDocument/2006/relationships/image" Target="../media/image56.png"/><Relationship Id="rId5" Type="http://schemas.openxmlformats.org/officeDocument/2006/relationships/image" Target="../media/image23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28.png"/><Relationship Id="rId4" Type="http://schemas.openxmlformats.org/officeDocument/2006/relationships/image" Target="../media/image56.png"/><Relationship Id="rId5" Type="http://schemas.openxmlformats.org/officeDocument/2006/relationships/image" Target="../media/image2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31.png"/><Relationship Id="rId4" Type="http://schemas.openxmlformats.org/officeDocument/2006/relationships/image" Target="../media/image243.png"/><Relationship Id="rId5" Type="http://schemas.openxmlformats.org/officeDocument/2006/relationships/image" Target="../media/image23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31.png"/><Relationship Id="rId4" Type="http://schemas.openxmlformats.org/officeDocument/2006/relationships/image" Target="../media/image237.png"/><Relationship Id="rId5" Type="http://schemas.openxmlformats.org/officeDocument/2006/relationships/image" Target="../media/image56.png"/><Relationship Id="rId6" Type="http://schemas.openxmlformats.org/officeDocument/2006/relationships/image" Target="../media/image23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31.png"/><Relationship Id="rId4" Type="http://schemas.openxmlformats.org/officeDocument/2006/relationships/image" Target="../media/image237.png"/><Relationship Id="rId5" Type="http://schemas.openxmlformats.org/officeDocument/2006/relationships/image" Target="../media/image56.png"/><Relationship Id="rId6" Type="http://schemas.openxmlformats.org/officeDocument/2006/relationships/image" Target="../media/image244.png"/><Relationship Id="rId7" Type="http://schemas.openxmlformats.org/officeDocument/2006/relationships/image" Target="../media/image239.png"/><Relationship Id="rId8" Type="http://schemas.openxmlformats.org/officeDocument/2006/relationships/image" Target="../media/image24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31.png"/><Relationship Id="rId4" Type="http://schemas.openxmlformats.org/officeDocument/2006/relationships/image" Target="../media/image237.png"/><Relationship Id="rId5" Type="http://schemas.openxmlformats.org/officeDocument/2006/relationships/image" Target="../media/image56.png"/><Relationship Id="rId6" Type="http://schemas.openxmlformats.org/officeDocument/2006/relationships/image" Target="../media/image24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31.png"/><Relationship Id="rId4" Type="http://schemas.openxmlformats.org/officeDocument/2006/relationships/image" Target="../media/image237.png"/><Relationship Id="rId5" Type="http://schemas.openxmlformats.org/officeDocument/2006/relationships/image" Target="../media/image56.png"/><Relationship Id="rId6" Type="http://schemas.openxmlformats.org/officeDocument/2006/relationships/image" Target="../media/image240.png"/><Relationship Id="rId7" Type="http://schemas.openxmlformats.org/officeDocument/2006/relationships/image" Target="../media/image24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31.png"/><Relationship Id="rId4" Type="http://schemas.openxmlformats.org/officeDocument/2006/relationships/image" Target="../media/image245.png"/><Relationship Id="rId5" Type="http://schemas.openxmlformats.org/officeDocument/2006/relationships/image" Target="../media/image56.png"/><Relationship Id="rId6" Type="http://schemas.openxmlformats.org/officeDocument/2006/relationships/image" Target="../media/image24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31.png"/><Relationship Id="rId4" Type="http://schemas.openxmlformats.org/officeDocument/2006/relationships/image" Target="../media/image245.png"/><Relationship Id="rId5" Type="http://schemas.openxmlformats.org/officeDocument/2006/relationships/image" Target="../media/image56.png"/><Relationship Id="rId6" Type="http://schemas.openxmlformats.org/officeDocument/2006/relationships/image" Target="../media/image29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31.png"/><Relationship Id="rId4" Type="http://schemas.openxmlformats.org/officeDocument/2006/relationships/image" Target="../media/image245.png"/><Relationship Id="rId5" Type="http://schemas.openxmlformats.org/officeDocument/2006/relationships/image" Target="../media/image56.png"/><Relationship Id="rId6" Type="http://schemas.openxmlformats.org/officeDocument/2006/relationships/image" Target="../media/image297.png"/><Relationship Id="rId7" Type="http://schemas.openxmlformats.org/officeDocument/2006/relationships/image" Target="../media/image24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31.png"/><Relationship Id="rId4" Type="http://schemas.openxmlformats.org/officeDocument/2006/relationships/image" Target="../media/image251.png"/><Relationship Id="rId5" Type="http://schemas.openxmlformats.org/officeDocument/2006/relationships/image" Target="../media/image56.png"/><Relationship Id="rId6" Type="http://schemas.openxmlformats.org/officeDocument/2006/relationships/image" Target="../media/image24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31.png"/><Relationship Id="rId4" Type="http://schemas.openxmlformats.org/officeDocument/2006/relationships/image" Target="../media/image251.png"/><Relationship Id="rId5" Type="http://schemas.openxmlformats.org/officeDocument/2006/relationships/image" Target="../media/image56.png"/><Relationship Id="rId6" Type="http://schemas.openxmlformats.org/officeDocument/2006/relationships/image" Target="../media/image2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31.png"/><Relationship Id="rId4" Type="http://schemas.openxmlformats.org/officeDocument/2006/relationships/image" Target="../media/image251.png"/><Relationship Id="rId5" Type="http://schemas.openxmlformats.org/officeDocument/2006/relationships/image" Target="../media/image56.png"/><Relationship Id="rId6" Type="http://schemas.openxmlformats.org/officeDocument/2006/relationships/image" Target="../media/image249.png"/><Relationship Id="rId7" Type="http://schemas.openxmlformats.org/officeDocument/2006/relationships/image" Target="../media/image24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31.png"/><Relationship Id="rId4" Type="http://schemas.openxmlformats.org/officeDocument/2006/relationships/image" Target="../media/image253.png"/><Relationship Id="rId5" Type="http://schemas.openxmlformats.org/officeDocument/2006/relationships/image" Target="../media/image250.png"/><Relationship Id="rId6" Type="http://schemas.openxmlformats.org/officeDocument/2006/relationships/image" Target="../media/image25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31.png"/><Relationship Id="rId4" Type="http://schemas.openxmlformats.org/officeDocument/2006/relationships/image" Target="../media/image257.png"/><Relationship Id="rId5" Type="http://schemas.openxmlformats.org/officeDocument/2006/relationships/image" Target="../media/image254.png"/><Relationship Id="rId6" Type="http://schemas.openxmlformats.org/officeDocument/2006/relationships/image" Target="../media/image25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58.png"/><Relationship Id="rId4" Type="http://schemas.openxmlformats.org/officeDocument/2006/relationships/image" Target="../media/image261.png"/><Relationship Id="rId5" Type="http://schemas.openxmlformats.org/officeDocument/2006/relationships/image" Target="../media/image243.png"/><Relationship Id="rId6" Type="http://schemas.openxmlformats.org/officeDocument/2006/relationships/image" Target="../media/image256.png"/><Relationship Id="rId7" Type="http://schemas.openxmlformats.org/officeDocument/2006/relationships/image" Target="../media/image255.png"/><Relationship Id="rId8" Type="http://schemas.openxmlformats.org/officeDocument/2006/relationships/image" Target="../media/image5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58.png"/><Relationship Id="rId4" Type="http://schemas.openxmlformats.org/officeDocument/2006/relationships/image" Target="../media/image56.png"/><Relationship Id="rId5" Type="http://schemas.openxmlformats.org/officeDocument/2006/relationships/image" Target="../media/image26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58.png"/><Relationship Id="rId4" Type="http://schemas.openxmlformats.org/officeDocument/2006/relationships/image" Target="../media/image56.png"/><Relationship Id="rId5" Type="http://schemas.openxmlformats.org/officeDocument/2006/relationships/image" Target="../media/image262.png"/><Relationship Id="rId6" Type="http://schemas.openxmlformats.org/officeDocument/2006/relationships/image" Target="../media/image260.png"/><Relationship Id="rId7" Type="http://schemas.openxmlformats.org/officeDocument/2006/relationships/image" Target="../media/image26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6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66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66.png"/><Relationship Id="rId4" Type="http://schemas.openxmlformats.org/officeDocument/2006/relationships/image" Target="../media/image264.png"/><Relationship Id="rId5" Type="http://schemas.openxmlformats.org/officeDocument/2006/relationships/image" Target="../media/image269.png"/><Relationship Id="rId6" Type="http://schemas.openxmlformats.org/officeDocument/2006/relationships/image" Target="../media/image5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66.png"/><Relationship Id="rId4" Type="http://schemas.openxmlformats.org/officeDocument/2006/relationships/image" Target="../media/image264.png"/><Relationship Id="rId5" Type="http://schemas.openxmlformats.org/officeDocument/2006/relationships/image" Target="../media/image56.png"/><Relationship Id="rId6" Type="http://schemas.openxmlformats.org/officeDocument/2006/relationships/image" Target="../media/image26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7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67.png"/><Relationship Id="rId4" Type="http://schemas.openxmlformats.org/officeDocument/2006/relationships/image" Target="../media/image56.png"/><Relationship Id="rId5" Type="http://schemas.openxmlformats.org/officeDocument/2006/relationships/image" Target="../media/image27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67.png"/><Relationship Id="rId4" Type="http://schemas.openxmlformats.org/officeDocument/2006/relationships/image" Target="../media/image56.png"/><Relationship Id="rId5" Type="http://schemas.openxmlformats.org/officeDocument/2006/relationships/image" Target="../media/image273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67.png"/><Relationship Id="rId4" Type="http://schemas.openxmlformats.org/officeDocument/2006/relationships/image" Target="../media/image56.png"/><Relationship Id="rId5" Type="http://schemas.openxmlformats.org/officeDocument/2006/relationships/image" Target="../media/image273.png"/><Relationship Id="rId6" Type="http://schemas.openxmlformats.org/officeDocument/2006/relationships/image" Target="../media/image272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67.png"/><Relationship Id="rId4" Type="http://schemas.openxmlformats.org/officeDocument/2006/relationships/image" Target="../media/image56.png"/><Relationship Id="rId5" Type="http://schemas.openxmlformats.org/officeDocument/2006/relationships/image" Target="../media/image275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67.png"/><Relationship Id="rId4" Type="http://schemas.openxmlformats.org/officeDocument/2006/relationships/image" Target="../media/image56.png"/><Relationship Id="rId5" Type="http://schemas.openxmlformats.org/officeDocument/2006/relationships/image" Target="../media/image27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80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80.png"/><Relationship Id="rId4" Type="http://schemas.openxmlformats.org/officeDocument/2006/relationships/image" Target="../media/image279.png"/><Relationship Id="rId5" Type="http://schemas.openxmlformats.org/officeDocument/2006/relationships/image" Target="../media/image274.png"/><Relationship Id="rId6" Type="http://schemas.openxmlformats.org/officeDocument/2006/relationships/image" Target="../media/image271.png"/><Relationship Id="rId7" Type="http://schemas.openxmlformats.org/officeDocument/2006/relationships/image" Target="../media/image56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80.png"/><Relationship Id="rId4" Type="http://schemas.openxmlformats.org/officeDocument/2006/relationships/image" Target="../media/image279.png"/><Relationship Id="rId5" Type="http://schemas.openxmlformats.org/officeDocument/2006/relationships/image" Target="../media/image278.png"/><Relationship Id="rId6" Type="http://schemas.openxmlformats.org/officeDocument/2006/relationships/image" Target="../media/image276.png"/><Relationship Id="rId7" Type="http://schemas.openxmlformats.org/officeDocument/2006/relationships/image" Target="../media/image56.png"/><Relationship Id="rId8" Type="http://schemas.openxmlformats.org/officeDocument/2006/relationships/image" Target="../media/image28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Relationship Id="rId5" Type="http://schemas.openxmlformats.org/officeDocument/2006/relationships/image" Target="../media/image5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80.png"/><Relationship Id="rId4" Type="http://schemas.openxmlformats.org/officeDocument/2006/relationships/image" Target="../media/image283.png"/><Relationship Id="rId5" Type="http://schemas.openxmlformats.org/officeDocument/2006/relationships/image" Target="../media/image281.png"/><Relationship Id="rId6" Type="http://schemas.openxmlformats.org/officeDocument/2006/relationships/image" Target="../media/image56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80.png"/><Relationship Id="rId4" Type="http://schemas.openxmlformats.org/officeDocument/2006/relationships/image" Target="../media/image283.png"/><Relationship Id="rId5" Type="http://schemas.openxmlformats.org/officeDocument/2006/relationships/image" Target="../media/image281.png"/><Relationship Id="rId6" Type="http://schemas.openxmlformats.org/officeDocument/2006/relationships/image" Target="../media/image56.png"/><Relationship Id="rId7" Type="http://schemas.openxmlformats.org/officeDocument/2006/relationships/image" Target="../media/image28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80.png"/><Relationship Id="rId4" Type="http://schemas.openxmlformats.org/officeDocument/2006/relationships/image" Target="../media/image283.png"/><Relationship Id="rId5" Type="http://schemas.openxmlformats.org/officeDocument/2006/relationships/image" Target="../media/image281.png"/><Relationship Id="rId6" Type="http://schemas.openxmlformats.org/officeDocument/2006/relationships/image" Target="../media/image56.png"/><Relationship Id="rId7" Type="http://schemas.openxmlformats.org/officeDocument/2006/relationships/image" Target="../media/image28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80.png"/><Relationship Id="rId4" Type="http://schemas.openxmlformats.org/officeDocument/2006/relationships/image" Target="../media/image28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80.png"/><Relationship Id="rId4" Type="http://schemas.openxmlformats.org/officeDocument/2006/relationships/image" Target="../media/image299.png"/><Relationship Id="rId5" Type="http://schemas.openxmlformats.org/officeDocument/2006/relationships/image" Target="../media/image56.png"/><Relationship Id="rId6" Type="http://schemas.openxmlformats.org/officeDocument/2006/relationships/image" Target="../media/image29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87.png"/><Relationship Id="rId4" Type="http://schemas.openxmlformats.org/officeDocument/2006/relationships/image" Target="../media/image293.png"/><Relationship Id="rId5" Type="http://schemas.openxmlformats.org/officeDocument/2006/relationships/image" Target="../media/image56.png"/><Relationship Id="rId6" Type="http://schemas.openxmlformats.org/officeDocument/2006/relationships/image" Target="../media/image286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96.png"/><Relationship Id="rId4" Type="http://schemas.openxmlformats.org/officeDocument/2006/relationships/image" Target="../media/image56.png"/><Relationship Id="rId5" Type="http://schemas.openxmlformats.org/officeDocument/2006/relationships/image" Target="../media/image300.png"/><Relationship Id="rId6" Type="http://schemas.openxmlformats.org/officeDocument/2006/relationships/image" Target="../media/image285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91.png"/><Relationship Id="rId4" Type="http://schemas.openxmlformats.org/officeDocument/2006/relationships/image" Target="../media/image288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90.png"/><Relationship Id="rId4" Type="http://schemas.openxmlformats.org/officeDocument/2006/relationships/image" Target="../media/image288.png"/><Relationship Id="rId5" Type="http://schemas.openxmlformats.org/officeDocument/2006/relationships/image" Target="../media/image29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67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92.png"/><Relationship Id="rId4" Type="http://schemas.openxmlformats.org/officeDocument/2006/relationships/image" Target="../media/image5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9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09.png"/><Relationship Id="rId4" Type="http://schemas.openxmlformats.org/officeDocument/2006/relationships/image" Target="../media/image30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302.png"/><Relationship Id="rId4" Type="http://schemas.openxmlformats.org/officeDocument/2006/relationships/image" Target="../media/image56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317.png"/><Relationship Id="rId4" Type="http://schemas.openxmlformats.org/officeDocument/2006/relationships/image" Target="../media/image306.png"/><Relationship Id="rId5" Type="http://schemas.openxmlformats.org/officeDocument/2006/relationships/image" Target="../media/image56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304.png"/><Relationship Id="rId4" Type="http://schemas.openxmlformats.org/officeDocument/2006/relationships/image" Target="../media/image56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305.png"/><Relationship Id="rId4" Type="http://schemas.openxmlformats.org/officeDocument/2006/relationships/image" Target="../media/image56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310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303.png"/><Relationship Id="rId4" Type="http://schemas.openxmlformats.org/officeDocument/2006/relationships/image" Target="../media/image56.png"/><Relationship Id="rId5" Type="http://schemas.openxmlformats.org/officeDocument/2006/relationships/image" Target="../media/image31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3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308.png"/><Relationship Id="rId4" Type="http://schemas.openxmlformats.org/officeDocument/2006/relationships/image" Target="../media/image311.png"/><Relationship Id="rId5" Type="http://schemas.openxmlformats.org/officeDocument/2006/relationships/image" Target="../media/image56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316.png"/><Relationship Id="rId4" Type="http://schemas.openxmlformats.org/officeDocument/2006/relationships/image" Target="../media/image313.png"/><Relationship Id="rId5" Type="http://schemas.openxmlformats.org/officeDocument/2006/relationships/image" Target="../media/image56.png"/><Relationship Id="rId6" Type="http://schemas.openxmlformats.org/officeDocument/2006/relationships/image" Target="../media/image315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318.png"/><Relationship Id="rId4" Type="http://schemas.openxmlformats.org/officeDocument/2006/relationships/image" Target="../media/image314.png"/><Relationship Id="rId5" Type="http://schemas.openxmlformats.org/officeDocument/2006/relationships/image" Target="../media/image56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319.png"/><Relationship Id="rId4" Type="http://schemas.openxmlformats.org/officeDocument/2006/relationships/image" Target="../media/image327.png"/><Relationship Id="rId5" Type="http://schemas.openxmlformats.org/officeDocument/2006/relationships/image" Target="../media/image56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320.png"/><Relationship Id="rId4" Type="http://schemas.openxmlformats.org/officeDocument/2006/relationships/image" Target="../media/image329.png"/><Relationship Id="rId5" Type="http://schemas.openxmlformats.org/officeDocument/2006/relationships/image" Target="../media/image5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330.png"/><Relationship Id="rId4" Type="http://schemas.openxmlformats.org/officeDocument/2006/relationships/image" Target="../media/image322.png"/><Relationship Id="rId5" Type="http://schemas.openxmlformats.org/officeDocument/2006/relationships/image" Target="../media/image56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56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321.png"/><Relationship Id="rId4" Type="http://schemas.openxmlformats.org/officeDocument/2006/relationships/image" Target="../media/image323.png"/><Relationship Id="rId5" Type="http://schemas.openxmlformats.org/officeDocument/2006/relationships/image" Target="../media/image56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325.png"/><Relationship Id="rId4" Type="http://schemas.openxmlformats.org/officeDocument/2006/relationships/image" Target="../media/image334.png"/><Relationship Id="rId5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Relationship Id="rId4" Type="http://schemas.openxmlformats.org/officeDocument/2006/relationships/image" Target="../media/image56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326.png"/><Relationship Id="rId4" Type="http://schemas.openxmlformats.org/officeDocument/2006/relationships/image" Target="../media/image328.png"/><Relationship Id="rId5" Type="http://schemas.openxmlformats.org/officeDocument/2006/relationships/image" Target="../media/image324.png"/><Relationship Id="rId6" Type="http://schemas.openxmlformats.org/officeDocument/2006/relationships/image" Target="../media/image3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3.png"/><Relationship Id="rId4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56.png"/><Relationship Id="rId6" Type="http://schemas.openxmlformats.org/officeDocument/2006/relationships/image" Target="../media/image7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8.png"/><Relationship Id="rId4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Relationship Id="rId4" Type="http://schemas.openxmlformats.org/officeDocument/2006/relationships/image" Target="../media/image56.png"/><Relationship Id="rId5" Type="http://schemas.openxmlformats.org/officeDocument/2006/relationships/image" Target="../media/image7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5.png"/><Relationship Id="rId4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4.png"/><Relationship Id="rId4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png"/><Relationship Id="rId4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image" Target="../media/image56.png"/><Relationship Id="rId5" Type="http://schemas.openxmlformats.org/officeDocument/2006/relationships/image" Target="../media/image8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7.png"/><Relationship Id="rId4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png"/><Relationship Id="rId4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7.png"/><Relationship Id="rId4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7.png"/><Relationship Id="rId4" Type="http://schemas.openxmlformats.org/officeDocument/2006/relationships/image" Target="../media/image56.png"/><Relationship Id="rId5" Type="http://schemas.openxmlformats.org/officeDocument/2006/relationships/image" Target="../media/image9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1.png"/><Relationship Id="rId4" Type="http://schemas.openxmlformats.org/officeDocument/2006/relationships/image" Target="../media/image56.png"/><Relationship Id="rId5" Type="http://schemas.openxmlformats.org/officeDocument/2006/relationships/image" Target="../media/image83.png"/><Relationship Id="rId6" Type="http://schemas.openxmlformats.org/officeDocument/2006/relationships/image" Target="../media/image8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9.png"/><Relationship Id="rId4" Type="http://schemas.openxmlformats.org/officeDocument/2006/relationships/image" Target="../media/image56.png"/><Relationship Id="rId5" Type="http://schemas.openxmlformats.org/officeDocument/2006/relationships/image" Target="../media/image9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4.png"/><Relationship Id="rId4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4.png"/><Relationship Id="rId4" Type="http://schemas.openxmlformats.org/officeDocument/2006/relationships/image" Target="../media/image56.png"/><Relationship Id="rId5" Type="http://schemas.openxmlformats.org/officeDocument/2006/relationships/image" Target="../media/image98.png"/><Relationship Id="rId6" Type="http://schemas.openxmlformats.org/officeDocument/2006/relationships/image" Target="../media/image8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8.png"/><Relationship Id="rId4" Type="http://schemas.openxmlformats.org/officeDocument/2006/relationships/image" Target="../media/image92.png"/><Relationship Id="rId5" Type="http://schemas.openxmlformats.org/officeDocument/2006/relationships/image" Target="../media/image99.png"/><Relationship Id="rId6" Type="http://schemas.openxmlformats.org/officeDocument/2006/relationships/image" Target="../media/image9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0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1.png"/><Relationship Id="rId4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0.png"/><Relationship Id="rId4" Type="http://schemas.openxmlformats.org/officeDocument/2006/relationships/image" Target="../media/image105.png"/><Relationship Id="rId5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1.png"/><Relationship Id="rId4" Type="http://schemas.openxmlformats.org/officeDocument/2006/relationships/image" Target="../media/image103.png"/><Relationship Id="rId5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6.png"/><Relationship Id="rId4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Relationship Id="rId5" Type="http://schemas.openxmlformats.org/officeDocument/2006/relationships/image" Target="../media/image56.png"/><Relationship Id="rId6" Type="http://schemas.openxmlformats.org/officeDocument/2006/relationships/image" Target="../media/image10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4.png"/><Relationship Id="rId4" Type="http://schemas.openxmlformats.org/officeDocument/2006/relationships/image" Target="../media/image107.png"/><Relationship Id="rId5" Type="http://schemas.openxmlformats.org/officeDocument/2006/relationships/image" Target="../media/image116.png"/><Relationship Id="rId6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9.png"/><Relationship Id="rId4" Type="http://schemas.openxmlformats.org/officeDocument/2006/relationships/image" Target="../media/image113.png"/><Relationship Id="rId5" Type="http://schemas.openxmlformats.org/officeDocument/2006/relationships/image" Target="../media/image1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10" Type="http://schemas.openxmlformats.org/officeDocument/2006/relationships/image" Target="../media/image31.png"/><Relationship Id="rId9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30.png"/><Relationship Id="rId8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5.png"/><Relationship Id="rId4" Type="http://schemas.openxmlformats.org/officeDocument/2006/relationships/image" Target="../media/image117.png"/><Relationship Id="rId9" Type="http://schemas.openxmlformats.org/officeDocument/2006/relationships/image" Target="../media/image118.png"/><Relationship Id="rId5" Type="http://schemas.openxmlformats.org/officeDocument/2006/relationships/image" Target="../media/image123.png"/><Relationship Id="rId6" Type="http://schemas.openxmlformats.org/officeDocument/2006/relationships/image" Target="../media/image112.png"/><Relationship Id="rId7" Type="http://schemas.openxmlformats.org/officeDocument/2006/relationships/image" Target="../media/image56.png"/><Relationship Id="rId8" Type="http://schemas.openxmlformats.org/officeDocument/2006/relationships/image" Target="../media/image1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4.png"/><Relationship Id="rId4" Type="http://schemas.openxmlformats.org/officeDocument/2006/relationships/image" Target="../media/image122.png"/><Relationship Id="rId5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4.png"/><Relationship Id="rId4" Type="http://schemas.openxmlformats.org/officeDocument/2006/relationships/image" Target="../media/image121.png"/><Relationship Id="rId5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5.png"/><Relationship Id="rId4" Type="http://schemas.openxmlformats.org/officeDocument/2006/relationships/image" Target="../media/image120.png"/><Relationship Id="rId5" Type="http://schemas.openxmlformats.org/officeDocument/2006/relationships/image" Target="../media/image56.png"/><Relationship Id="rId6" Type="http://schemas.openxmlformats.org/officeDocument/2006/relationships/image" Target="../media/image1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6.png"/><Relationship Id="rId4" Type="http://schemas.openxmlformats.org/officeDocument/2006/relationships/image" Target="../media/image128.png"/><Relationship Id="rId5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1.png"/><Relationship Id="rId4" Type="http://schemas.openxmlformats.org/officeDocument/2006/relationships/image" Target="../media/image135.png"/><Relationship Id="rId5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7.png"/><Relationship Id="rId4" Type="http://schemas.openxmlformats.org/officeDocument/2006/relationships/image" Target="../media/image133.png"/><Relationship Id="rId5" Type="http://schemas.openxmlformats.org/officeDocument/2006/relationships/image" Target="../media/image130.png"/><Relationship Id="rId6" Type="http://schemas.openxmlformats.org/officeDocument/2006/relationships/image" Target="../media/image56.png"/><Relationship Id="rId7" Type="http://schemas.openxmlformats.org/officeDocument/2006/relationships/image" Target="../media/image127.png"/><Relationship Id="rId8" Type="http://schemas.openxmlformats.org/officeDocument/2006/relationships/image" Target="../media/image1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4.png"/><Relationship Id="rId4" Type="http://schemas.openxmlformats.org/officeDocument/2006/relationships/image" Target="../media/image141.png"/><Relationship Id="rId5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0.png"/><Relationship Id="rId4" Type="http://schemas.openxmlformats.org/officeDocument/2006/relationships/image" Target="../media/image144.png"/><Relationship Id="rId5" Type="http://schemas.openxmlformats.org/officeDocument/2006/relationships/image" Target="../media/image132.png"/><Relationship Id="rId6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6.png"/><Relationship Id="rId4" Type="http://schemas.openxmlformats.org/officeDocument/2006/relationships/image" Target="../media/image143.png"/><Relationship Id="rId5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62.png"/><Relationship Id="rId7" Type="http://schemas.openxmlformats.org/officeDocument/2006/relationships/image" Target="../media/image2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9.png"/><Relationship Id="rId4" Type="http://schemas.openxmlformats.org/officeDocument/2006/relationships/image" Target="../media/image150.png"/><Relationship Id="rId5" Type="http://schemas.openxmlformats.org/officeDocument/2006/relationships/image" Target="../media/image147.png"/><Relationship Id="rId6" Type="http://schemas.openxmlformats.org/officeDocument/2006/relationships/image" Target="../media/image56.png"/><Relationship Id="rId7" Type="http://schemas.openxmlformats.org/officeDocument/2006/relationships/image" Target="../media/image1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8.png"/><Relationship Id="rId4" Type="http://schemas.openxmlformats.org/officeDocument/2006/relationships/image" Target="../media/image145.png"/><Relationship Id="rId5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9.png"/><Relationship Id="rId4" Type="http://schemas.openxmlformats.org/officeDocument/2006/relationships/image" Target="../media/image156.png"/><Relationship Id="rId5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66.png"/><Relationship Id="rId4" Type="http://schemas.openxmlformats.org/officeDocument/2006/relationships/image" Target="../media/image154.png"/><Relationship Id="rId5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5.png"/><Relationship Id="rId4" Type="http://schemas.openxmlformats.org/officeDocument/2006/relationships/image" Target="../media/image158.png"/><Relationship Id="rId5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1.png"/><Relationship Id="rId4" Type="http://schemas.openxmlformats.org/officeDocument/2006/relationships/image" Target="../media/image138.png"/><Relationship Id="rId5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62.png"/><Relationship Id="rId4" Type="http://schemas.openxmlformats.org/officeDocument/2006/relationships/image" Target="../media/image160.png"/><Relationship Id="rId5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64.png"/><Relationship Id="rId4" Type="http://schemas.openxmlformats.org/officeDocument/2006/relationships/image" Target="../media/image153.png"/><Relationship Id="rId5" Type="http://schemas.openxmlformats.org/officeDocument/2006/relationships/image" Target="../media/image56.png"/></Relationships>
</file>

<file path=ppt/slides/_rels/slide6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63.png"/><Relationship Id="rId4" Type="http://schemas.openxmlformats.org/officeDocument/2006/relationships/image" Target="../media/image151.png"/><Relationship Id="rId9" Type="http://schemas.openxmlformats.org/officeDocument/2006/relationships/image" Target="../media/image157.png"/><Relationship Id="rId5" Type="http://schemas.openxmlformats.org/officeDocument/2006/relationships/image" Target="../media/image56.png"/><Relationship Id="rId6" Type="http://schemas.openxmlformats.org/officeDocument/2006/relationships/image" Target="../media/image159.png"/><Relationship Id="rId7" Type="http://schemas.openxmlformats.org/officeDocument/2006/relationships/image" Target="../media/image152.png"/><Relationship Id="rId8" Type="http://schemas.openxmlformats.org/officeDocument/2006/relationships/image" Target="../media/image1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71.png"/><Relationship Id="rId4" Type="http://schemas.openxmlformats.org/officeDocument/2006/relationships/image" Target="../media/image5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71.png"/><Relationship Id="rId4" Type="http://schemas.openxmlformats.org/officeDocument/2006/relationships/image" Target="../media/image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71.png"/><Relationship Id="rId4" Type="http://schemas.openxmlformats.org/officeDocument/2006/relationships/image" Target="../media/image56.png"/><Relationship Id="rId5" Type="http://schemas.openxmlformats.org/officeDocument/2006/relationships/image" Target="../media/image16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71.png"/><Relationship Id="rId4" Type="http://schemas.openxmlformats.org/officeDocument/2006/relationships/image" Target="../media/image169.png"/><Relationship Id="rId5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2.png"/><Relationship Id="rId4" Type="http://schemas.openxmlformats.org/officeDocument/2006/relationships/image" Target="../media/image1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71.png"/><Relationship Id="rId4" Type="http://schemas.openxmlformats.org/officeDocument/2006/relationships/image" Target="../media/image168.png"/><Relationship Id="rId5" Type="http://schemas.openxmlformats.org/officeDocument/2006/relationships/image" Target="../media/image5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74.png"/><Relationship Id="rId4" Type="http://schemas.openxmlformats.org/officeDocument/2006/relationships/image" Target="../media/image173.png"/><Relationship Id="rId5" Type="http://schemas.openxmlformats.org/officeDocument/2006/relationships/image" Target="../media/image168.png"/><Relationship Id="rId6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74.png"/><Relationship Id="rId4" Type="http://schemas.openxmlformats.org/officeDocument/2006/relationships/image" Target="../media/image173.png"/><Relationship Id="rId5" Type="http://schemas.openxmlformats.org/officeDocument/2006/relationships/image" Target="../media/image5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4.png"/><Relationship Id="rId4" Type="http://schemas.openxmlformats.org/officeDocument/2006/relationships/image" Target="../media/image173.png"/><Relationship Id="rId5" Type="http://schemas.openxmlformats.org/officeDocument/2006/relationships/image" Target="../media/image56.png"/><Relationship Id="rId6" Type="http://schemas.openxmlformats.org/officeDocument/2006/relationships/image" Target="../media/image1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78.png"/><Relationship Id="rId4" Type="http://schemas.openxmlformats.org/officeDocument/2006/relationships/image" Target="../media/image17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83.png"/><Relationship Id="rId4" Type="http://schemas.openxmlformats.org/officeDocument/2006/relationships/image" Target="../media/image179.png"/><Relationship Id="rId5" Type="http://schemas.openxmlformats.org/officeDocument/2006/relationships/image" Target="../media/image187.png"/><Relationship Id="rId6" Type="http://schemas.openxmlformats.org/officeDocument/2006/relationships/image" Target="../media/image177.png"/><Relationship Id="rId7" Type="http://schemas.openxmlformats.org/officeDocument/2006/relationships/image" Target="../media/image5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4.png"/><Relationship Id="rId4" Type="http://schemas.openxmlformats.org/officeDocument/2006/relationships/image" Target="../media/image184.png"/><Relationship Id="rId5" Type="http://schemas.openxmlformats.org/officeDocument/2006/relationships/image" Target="../media/image180.png"/><Relationship Id="rId6" Type="http://schemas.openxmlformats.org/officeDocument/2006/relationships/image" Target="../media/image189.png"/><Relationship Id="rId7" Type="http://schemas.openxmlformats.org/officeDocument/2006/relationships/image" Target="../media/image181.png"/><Relationship Id="rId8" Type="http://schemas.openxmlformats.org/officeDocument/2006/relationships/image" Target="../media/image5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83.png"/><Relationship Id="rId4" Type="http://schemas.openxmlformats.org/officeDocument/2006/relationships/image" Target="../media/image56.png"/><Relationship Id="rId5" Type="http://schemas.openxmlformats.org/officeDocument/2006/relationships/image" Target="../media/image18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83.png"/><Relationship Id="rId4" Type="http://schemas.openxmlformats.org/officeDocument/2006/relationships/image" Target="../media/image188.png"/><Relationship Id="rId5" Type="http://schemas.openxmlformats.org/officeDocument/2006/relationships/image" Target="../media/image182.png"/><Relationship Id="rId6" Type="http://schemas.openxmlformats.org/officeDocument/2006/relationships/image" Target="../media/image5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83.png"/><Relationship Id="rId4" Type="http://schemas.openxmlformats.org/officeDocument/2006/relationships/image" Target="../media/image186.png"/><Relationship Id="rId5" Type="http://schemas.openxmlformats.org/officeDocument/2006/relationships/image" Target="../media/image190.png"/><Relationship Id="rId6" Type="http://schemas.openxmlformats.org/officeDocument/2006/relationships/image" Target="../media/image5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85.png"/><Relationship Id="rId4" Type="http://schemas.openxmlformats.org/officeDocument/2006/relationships/image" Target="../media/image5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85.png"/><Relationship Id="rId4" Type="http://schemas.openxmlformats.org/officeDocument/2006/relationships/image" Target="../media/image5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85.png"/><Relationship Id="rId4" Type="http://schemas.openxmlformats.org/officeDocument/2006/relationships/image" Target="../media/image200.png"/><Relationship Id="rId5" Type="http://schemas.openxmlformats.org/officeDocument/2006/relationships/image" Target="../media/image5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85.png"/><Relationship Id="rId4" Type="http://schemas.openxmlformats.org/officeDocument/2006/relationships/image" Target="../media/image200.png"/><Relationship Id="rId5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2.png"/><Relationship Id="rId13" Type="http://schemas.openxmlformats.org/officeDocument/2006/relationships/image" Target="../media/image84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Relationship Id="rId15" Type="http://schemas.openxmlformats.org/officeDocument/2006/relationships/image" Target="../media/image45.png"/><Relationship Id="rId14" Type="http://schemas.openxmlformats.org/officeDocument/2006/relationships/image" Target="../media/image43.jpg"/><Relationship Id="rId17" Type="http://schemas.openxmlformats.org/officeDocument/2006/relationships/image" Target="../media/image54.png"/><Relationship Id="rId16" Type="http://schemas.openxmlformats.org/officeDocument/2006/relationships/image" Target="../media/image50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38.png"/><Relationship Id="rId8" Type="http://schemas.openxmlformats.org/officeDocument/2006/relationships/image" Target="../media/image4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96.png"/><Relationship Id="rId4" Type="http://schemas.openxmlformats.org/officeDocument/2006/relationships/image" Target="../media/image19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96.png"/><Relationship Id="rId4" Type="http://schemas.openxmlformats.org/officeDocument/2006/relationships/image" Target="../media/image193.png"/><Relationship Id="rId5" Type="http://schemas.openxmlformats.org/officeDocument/2006/relationships/image" Target="../media/image192.png"/><Relationship Id="rId6" Type="http://schemas.openxmlformats.org/officeDocument/2006/relationships/image" Target="../media/image191.png"/><Relationship Id="rId7" Type="http://schemas.openxmlformats.org/officeDocument/2006/relationships/image" Target="../media/image5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99.png"/><Relationship Id="rId4" Type="http://schemas.openxmlformats.org/officeDocument/2006/relationships/image" Target="../media/image19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99.png"/><Relationship Id="rId4" Type="http://schemas.openxmlformats.org/officeDocument/2006/relationships/image" Target="../media/image197.png"/><Relationship Id="rId5" Type="http://schemas.openxmlformats.org/officeDocument/2006/relationships/image" Target="../media/image56.png"/><Relationship Id="rId6" Type="http://schemas.openxmlformats.org/officeDocument/2006/relationships/image" Target="../media/image19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99.png"/><Relationship Id="rId4" Type="http://schemas.openxmlformats.org/officeDocument/2006/relationships/image" Target="../media/image197.png"/><Relationship Id="rId5" Type="http://schemas.openxmlformats.org/officeDocument/2006/relationships/image" Target="../media/image56.png"/><Relationship Id="rId6" Type="http://schemas.openxmlformats.org/officeDocument/2006/relationships/image" Target="../media/image19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02.png"/><Relationship Id="rId4" Type="http://schemas.openxmlformats.org/officeDocument/2006/relationships/image" Target="../media/image195.png"/><Relationship Id="rId5" Type="http://schemas.openxmlformats.org/officeDocument/2006/relationships/image" Target="../media/image20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0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04.png"/><Relationship Id="rId4" Type="http://schemas.openxmlformats.org/officeDocument/2006/relationships/image" Target="../media/image203.png"/><Relationship Id="rId5" Type="http://schemas.openxmlformats.org/officeDocument/2006/relationships/image" Target="../media/image5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04.png"/><Relationship Id="rId4" Type="http://schemas.openxmlformats.org/officeDocument/2006/relationships/image" Target="../media/image203.png"/><Relationship Id="rId5" Type="http://schemas.openxmlformats.org/officeDocument/2006/relationships/image" Target="../media/image56.png"/><Relationship Id="rId6" Type="http://schemas.openxmlformats.org/officeDocument/2006/relationships/image" Target="../media/image20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04.png"/><Relationship Id="rId4" Type="http://schemas.openxmlformats.org/officeDocument/2006/relationships/image" Target="../media/image207.png"/><Relationship Id="rId5" Type="http://schemas.openxmlformats.org/officeDocument/2006/relationships/image" Target="../media/image56.png"/><Relationship Id="rId6" Type="http://schemas.openxmlformats.org/officeDocument/2006/relationships/image" Target="../media/image2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380952" y="380952"/>
            <a:ext cx="2021008" cy="37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GELATO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38" y="9391226"/>
            <a:ext cx="3133333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238" y="3479273"/>
            <a:ext cx="3133333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6270" y="9391226"/>
            <a:ext cx="3133333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6270" y="3479273"/>
            <a:ext cx="3133333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62302" y="9391226"/>
            <a:ext cx="3133333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69246" y="3479273"/>
            <a:ext cx="3133333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08333" y="9391226"/>
            <a:ext cx="3133333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208333" y="3479273"/>
            <a:ext cx="3133333" cy="952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3"/>
          <p:cNvGrpSpPr/>
          <p:nvPr/>
        </p:nvGrpSpPr>
        <p:grpSpPr>
          <a:xfrm>
            <a:off x="10424952" y="2538869"/>
            <a:ext cx="4700100" cy="845491"/>
            <a:chOff x="10424952" y="2538869"/>
            <a:chExt cx="4700100" cy="845491"/>
          </a:xfrm>
        </p:grpSpPr>
        <p:sp>
          <p:nvSpPr>
            <p:cNvPr id="94" name="Google Shape;94;p13"/>
            <p:cNvSpPr txBox="1"/>
            <p:nvPr/>
          </p:nvSpPr>
          <p:spPr>
            <a:xfrm>
              <a:off x="10424952" y="3015060"/>
              <a:ext cx="470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787878"/>
                  </a:solidFill>
                  <a:latin typeface="Noto Sans Tamil"/>
                  <a:ea typeface="Noto Sans Tamil"/>
                  <a:cs typeface="Noto Sans Tamil"/>
                  <a:sym typeface="Noto Sans Tamil"/>
                </a:rPr>
                <a:t>팀원 / 영업</a:t>
              </a:r>
              <a:endParaRPr b="1" sz="1800">
                <a:solidFill>
                  <a:schemeClr val="dk1"/>
                </a:solidFill>
                <a:latin typeface="Noto Sans Tamil"/>
                <a:ea typeface="Noto Sans Tamil"/>
                <a:cs typeface="Noto Sans Tamil"/>
                <a:sym typeface="Noto Sans Tamil"/>
              </a:endParaRPr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10424952" y="2538869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787878"/>
                  </a:solidFill>
                  <a:latin typeface="Noto Sans Tamil"/>
                  <a:ea typeface="Noto Sans Tamil"/>
                  <a:cs typeface="Noto Sans Tamil"/>
                  <a:sym typeface="Noto Sans Tamil"/>
                </a:rPr>
                <a:t>전건훈</a:t>
              </a:r>
              <a:endParaRPr b="1" sz="1800">
                <a:solidFill>
                  <a:schemeClr val="dk1"/>
                </a:solidFill>
                <a:latin typeface="Noto Sans Tamil"/>
                <a:ea typeface="Noto Sans Tamil"/>
                <a:cs typeface="Noto Sans Tamil"/>
                <a:sym typeface="Noto Sans Tamil"/>
              </a:endParaRPr>
            </a:p>
          </p:txBody>
        </p:sp>
      </p:grpSp>
      <p:grpSp>
        <p:nvGrpSpPr>
          <p:cNvPr id="96" name="Google Shape;96;p13"/>
          <p:cNvGrpSpPr/>
          <p:nvPr/>
        </p:nvGrpSpPr>
        <p:grpSpPr>
          <a:xfrm>
            <a:off x="6778971" y="2534298"/>
            <a:ext cx="4700100" cy="845490"/>
            <a:chOff x="6778971" y="2534298"/>
            <a:chExt cx="4700100" cy="845490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6778971" y="3010488"/>
              <a:ext cx="470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787878"/>
                  </a:solidFill>
                  <a:latin typeface="Noto Sans Tamil"/>
                  <a:ea typeface="Noto Sans Tamil"/>
                  <a:cs typeface="Noto Sans Tamil"/>
                  <a:sym typeface="Noto Sans Tamil"/>
                </a:rPr>
                <a:t>팀원 / 생산</a:t>
              </a:r>
              <a:endParaRPr b="1" sz="1800">
                <a:solidFill>
                  <a:schemeClr val="dk1"/>
                </a:solidFill>
                <a:latin typeface="Noto Sans Tamil"/>
                <a:ea typeface="Noto Sans Tamil"/>
                <a:cs typeface="Noto Sans Tamil"/>
                <a:sym typeface="Noto Sans Tamil"/>
              </a:endParaRPr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6778971" y="2534298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787878"/>
                  </a:solidFill>
                  <a:latin typeface="Noto Sans Tamil"/>
                  <a:ea typeface="Noto Sans Tamil"/>
                  <a:cs typeface="Noto Sans Tamil"/>
                  <a:sym typeface="Noto Sans Tamil"/>
                </a:rPr>
                <a:t>이정민</a:t>
              </a:r>
              <a:endParaRPr b="1" sz="1800">
                <a:solidFill>
                  <a:schemeClr val="dk1"/>
                </a:solidFill>
                <a:latin typeface="Noto Sans Tamil"/>
                <a:ea typeface="Noto Sans Tamil"/>
                <a:cs typeface="Noto Sans Tamil"/>
                <a:sym typeface="Noto Sans Tamil"/>
              </a:endParaRPr>
            </a:p>
          </p:txBody>
        </p:sp>
      </p:grpSp>
      <p:grpSp>
        <p:nvGrpSpPr>
          <p:cNvPr id="99" name="Google Shape;99;p13"/>
          <p:cNvGrpSpPr/>
          <p:nvPr/>
        </p:nvGrpSpPr>
        <p:grpSpPr>
          <a:xfrm>
            <a:off x="3132933" y="2529726"/>
            <a:ext cx="4700100" cy="845491"/>
            <a:chOff x="3132933" y="2529726"/>
            <a:chExt cx="4700100" cy="845491"/>
          </a:xfrm>
        </p:grpSpPr>
        <p:sp>
          <p:nvSpPr>
            <p:cNvPr id="100" name="Google Shape;100;p13"/>
            <p:cNvSpPr txBox="1"/>
            <p:nvPr/>
          </p:nvSpPr>
          <p:spPr>
            <a:xfrm>
              <a:off x="3132933" y="3005917"/>
              <a:ext cx="470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787878"/>
                  </a:solidFill>
                  <a:latin typeface="Noto Sans Tamil"/>
                  <a:ea typeface="Noto Sans Tamil"/>
                  <a:cs typeface="Noto Sans Tamil"/>
                  <a:sym typeface="Noto Sans Tamil"/>
                </a:rPr>
                <a:t>부팀장 / 자재</a:t>
              </a:r>
              <a:endParaRPr b="1" sz="1800">
                <a:solidFill>
                  <a:schemeClr val="dk1"/>
                </a:solidFill>
                <a:latin typeface="Noto Sans Tamil"/>
                <a:ea typeface="Noto Sans Tamil"/>
                <a:cs typeface="Noto Sans Tamil"/>
                <a:sym typeface="Noto Sans Tamil"/>
              </a:endParaRPr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3132933" y="2529726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787878"/>
                  </a:solidFill>
                  <a:latin typeface="Noto Sans Tamil"/>
                  <a:ea typeface="Noto Sans Tamil"/>
                  <a:cs typeface="Noto Sans Tamil"/>
                  <a:sym typeface="Noto Sans Tamil"/>
                </a:rPr>
                <a:t>정석진</a:t>
              </a:r>
              <a:endParaRPr b="1" sz="1800">
                <a:solidFill>
                  <a:schemeClr val="dk1"/>
                </a:solidFill>
                <a:latin typeface="Noto Sans Tamil"/>
                <a:ea typeface="Noto Sans Tamil"/>
                <a:cs typeface="Noto Sans Tamil"/>
                <a:sym typeface="Noto Sans Tamil"/>
              </a:endParaRPr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-513095" y="2582309"/>
            <a:ext cx="4700100" cy="802051"/>
            <a:chOff x="-513095" y="2582309"/>
            <a:chExt cx="4700100" cy="802051"/>
          </a:xfrm>
        </p:grpSpPr>
        <p:sp>
          <p:nvSpPr>
            <p:cNvPr id="103" name="Google Shape;103;p13"/>
            <p:cNvSpPr txBox="1"/>
            <p:nvPr/>
          </p:nvSpPr>
          <p:spPr>
            <a:xfrm>
              <a:off x="-513095" y="3015060"/>
              <a:ext cx="470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787878"/>
                  </a:solidFill>
                  <a:latin typeface="Noto Sans Tamil"/>
                  <a:ea typeface="Noto Sans Tamil"/>
                  <a:cs typeface="Noto Sans Tamil"/>
                  <a:sym typeface="Noto Sans Tamil"/>
                </a:rPr>
                <a:t>팀장  / 공통</a:t>
              </a:r>
              <a:endParaRPr b="1" sz="1800">
                <a:solidFill>
                  <a:schemeClr val="dk1"/>
                </a:solidFill>
                <a:latin typeface="Noto Sans Tamil"/>
                <a:ea typeface="Noto Sans Tamil"/>
                <a:cs typeface="Noto Sans Tamil"/>
                <a:sym typeface="Noto Sans Tamil"/>
              </a:endParaRPr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-513095" y="2582309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787878"/>
                  </a:solidFill>
                  <a:latin typeface="Noto Sans Tamil"/>
                  <a:ea typeface="Noto Sans Tamil"/>
                  <a:cs typeface="Noto Sans Tamil"/>
                  <a:sym typeface="Noto Sans Tamil"/>
                </a:rPr>
                <a:t>유상우</a:t>
              </a:r>
              <a:endParaRPr b="1" sz="1800">
                <a:solidFill>
                  <a:schemeClr val="dk1"/>
                </a:solidFill>
                <a:latin typeface="Noto Sans Tamil"/>
                <a:ea typeface="Noto Sans Tamil"/>
                <a:cs typeface="Noto Sans Tamil"/>
                <a:sym typeface="Noto Sans Tamil"/>
              </a:endParaRPr>
            </a:p>
          </p:txBody>
        </p:sp>
      </p:grpSp>
      <p:sp>
        <p:nvSpPr>
          <p:cNvPr id="105" name="Google Shape;105;p13"/>
          <p:cNvSpPr txBox="1"/>
          <p:nvPr/>
        </p:nvSpPr>
        <p:spPr>
          <a:xfrm>
            <a:off x="542857" y="865365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업무분장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882143" y="9391226"/>
            <a:ext cx="3133333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893143" y="3479273"/>
            <a:ext cx="3133333" cy="952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3"/>
          <p:cNvGrpSpPr/>
          <p:nvPr/>
        </p:nvGrpSpPr>
        <p:grpSpPr>
          <a:xfrm>
            <a:off x="14098762" y="2543441"/>
            <a:ext cx="4700100" cy="845490"/>
            <a:chOff x="14098762" y="2543441"/>
            <a:chExt cx="4700100" cy="845490"/>
          </a:xfrm>
        </p:grpSpPr>
        <p:sp>
          <p:nvSpPr>
            <p:cNvPr id="109" name="Google Shape;109;p13"/>
            <p:cNvSpPr txBox="1"/>
            <p:nvPr/>
          </p:nvSpPr>
          <p:spPr>
            <a:xfrm>
              <a:off x="14098762" y="3019631"/>
              <a:ext cx="470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787878"/>
                  </a:solidFill>
                  <a:latin typeface="Noto Sans Tamil"/>
                  <a:ea typeface="Noto Sans Tamil"/>
                  <a:cs typeface="Noto Sans Tamil"/>
                  <a:sym typeface="Noto Sans Tamil"/>
                </a:rPr>
                <a:t>팀원 / 설비</a:t>
              </a:r>
              <a:endParaRPr b="1" sz="1800">
                <a:solidFill>
                  <a:schemeClr val="dk1"/>
                </a:solidFill>
                <a:latin typeface="Noto Sans Tamil"/>
                <a:ea typeface="Noto Sans Tamil"/>
                <a:cs typeface="Noto Sans Tamil"/>
                <a:sym typeface="Noto Sans Tamil"/>
              </a:endParaRPr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14098762" y="2543441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787878"/>
                  </a:solidFill>
                  <a:latin typeface="Noto Sans Tamil"/>
                  <a:ea typeface="Noto Sans Tamil"/>
                  <a:cs typeface="Noto Sans Tamil"/>
                  <a:sym typeface="Noto Sans Tamil"/>
                </a:rPr>
                <a:t>김지인</a:t>
              </a:r>
              <a:endParaRPr b="1" sz="1800">
                <a:solidFill>
                  <a:schemeClr val="dk1"/>
                </a:solidFill>
                <a:latin typeface="Noto Sans Tamil"/>
                <a:ea typeface="Noto Sans Tamil"/>
                <a:cs typeface="Noto Sans Tamil"/>
                <a:sym typeface="Noto Sans Tamil"/>
              </a:endParaRPr>
            </a:p>
          </p:txBody>
        </p:sp>
      </p:grpSp>
      <p:sp>
        <p:nvSpPr>
          <p:cNvPr id="111" name="Google Shape;111;p13"/>
          <p:cNvSpPr txBox="1"/>
          <p:nvPr/>
        </p:nvSpPr>
        <p:spPr>
          <a:xfrm>
            <a:off x="14119333" y="3732605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설비 DB 모델링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3"/>
          <p:cNvSpPr txBox="1"/>
          <p:nvPr/>
        </p:nvSpPr>
        <p:spPr>
          <a:xfrm>
            <a:off x="14119333" y="4333513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설비 등록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3"/>
          <p:cNvSpPr txBox="1"/>
          <p:nvPr/>
        </p:nvSpPr>
        <p:spPr>
          <a:xfrm>
            <a:off x="14119333" y="5535328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설비 점검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3"/>
          <p:cNvSpPr txBox="1"/>
          <p:nvPr/>
        </p:nvSpPr>
        <p:spPr>
          <a:xfrm>
            <a:off x="14119333" y="6136236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설비 비가동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14119333" y="6737144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발표 PPT 작성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14119333" y="7338051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전체 레이아웃 통합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10425000" y="3732605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영업 DB 모델링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10425000" y="4327626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거래처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3"/>
          <p:cNvSpPr txBox="1"/>
          <p:nvPr/>
        </p:nvSpPr>
        <p:spPr>
          <a:xfrm>
            <a:off x="10425000" y="4922646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자재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0425000" y="5517666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완제품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10425000" y="6112687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BOM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0425000" y="6707707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주문서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3" name="Google Shape;123;p13"/>
          <p:cNvGrpSpPr/>
          <p:nvPr/>
        </p:nvGrpSpPr>
        <p:grpSpPr>
          <a:xfrm>
            <a:off x="6785913" y="3732605"/>
            <a:ext cx="4700100" cy="4597619"/>
            <a:chOff x="6785913" y="3732605"/>
            <a:chExt cx="4700100" cy="4597619"/>
          </a:xfrm>
        </p:grpSpPr>
        <p:sp>
          <p:nvSpPr>
            <p:cNvPr id="124" name="Google Shape;124;p13"/>
            <p:cNvSpPr txBox="1"/>
            <p:nvPr/>
          </p:nvSpPr>
          <p:spPr>
            <a:xfrm>
              <a:off x="6785913" y="3732605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124080"/>
                  </a:solidFill>
                  <a:latin typeface="Open Sans"/>
                  <a:ea typeface="Open Sans"/>
                  <a:cs typeface="Open Sans"/>
                  <a:sym typeface="Open Sans"/>
                </a:rPr>
                <a:t>생산 DB 모델링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" name="Google Shape;125;p13"/>
            <p:cNvSpPr txBox="1"/>
            <p:nvPr/>
          </p:nvSpPr>
          <p:spPr>
            <a:xfrm>
              <a:off x="6785913" y="4323451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124080"/>
                  </a:solidFill>
                  <a:latin typeface="Open Sans"/>
                  <a:ea typeface="Open Sans"/>
                  <a:cs typeface="Open Sans"/>
                  <a:sym typeface="Open Sans"/>
                </a:rPr>
                <a:t>생산 계획 관리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13"/>
            <p:cNvSpPr txBox="1"/>
            <p:nvPr/>
          </p:nvSpPr>
          <p:spPr>
            <a:xfrm>
              <a:off x="6785913" y="4914296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124080"/>
                  </a:solidFill>
                  <a:latin typeface="Open Sans"/>
                  <a:ea typeface="Open Sans"/>
                  <a:cs typeface="Open Sans"/>
                  <a:sym typeface="Open Sans"/>
                </a:rPr>
                <a:t>생산 지시 관리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13"/>
            <p:cNvSpPr txBox="1"/>
            <p:nvPr/>
          </p:nvSpPr>
          <p:spPr>
            <a:xfrm>
              <a:off x="6785913" y="5505142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124080"/>
                  </a:solidFill>
                  <a:latin typeface="Open Sans"/>
                  <a:ea typeface="Open Sans"/>
                  <a:cs typeface="Open Sans"/>
                  <a:sym typeface="Open Sans"/>
                </a:rPr>
                <a:t>생산 관리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13"/>
            <p:cNvSpPr txBox="1"/>
            <p:nvPr/>
          </p:nvSpPr>
          <p:spPr>
            <a:xfrm>
              <a:off x="6785913" y="6095987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124080"/>
                  </a:solidFill>
                  <a:latin typeface="Open Sans"/>
                  <a:ea typeface="Open Sans"/>
                  <a:cs typeface="Open Sans"/>
                  <a:sym typeface="Open Sans"/>
                </a:rPr>
                <a:t>공정 실적 조회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 txBox="1"/>
            <p:nvPr/>
          </p:nvSpPr>
          <p:spPr>
            <a:xfrm>
              <a:off x="6785913" y="6686833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124080"/>
                  </a:solidFill>
                  <a:latin typeface="Open Sans"/>
                  <a:ea typeface="Open Sans"/>
                  <a:cs typeface="Open Sans"/>
                  <a:sym typeface="Open Sans"/>
                </a:rPr>
                <a:t>공정 관리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13"/>
            <p:cNvSpPr txBox="1"/>
            <p:nvPr/>
          </p:nvSpPr>
          <p:spPr>
            <a:xfrm>
              <a:off x="6785913" y="7277678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124080"/>
                  </a:solidFill>
                  <a:latin typeface="Open Sans"/>
                  <a:ea typeface="Open Sans"/>
                  <a:cs typeface="Open Sans"/>
                  <a:sym typeface="Open Sans"/>
                </a:rPr>
                <a:t>제품 공정 흐름도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13"/>
            <p:cNvSpPr txBox="1"/>
            <p:nvPr/>
          </p:nvSpPr>
          <p:spPr>
            <a:xfrm>
              <a:off x="6785913" y="7868524"/>
              <a:ext cx="47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124080"/>
                  </a:solidFill>
                  <a:latin typeface="Open Sans"/>
                  <a:ea typeface="Open Sans"/>
                  <a:cs typeface="Open Sans"/>
                  <a:sym typeface="Open Sans"/>
                </a:rPr>
                <a:t>공정이동표</a:t>
              </a:r>
              <a:endParaRPr b="1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2" name="Google Shape;132;p13"/>
          <p:cNvSpPr txBox="1"/>
          <p:nvPr/>
        </p:nvSpPr>
        <p:spPr>
          <a:xfrm>
            <a:off x="-513095" y="3732611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공통 DB 모델링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-513095" y="4323455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공통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-513095" y="4914299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개발 환경 구축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-513095" y="5505143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프로젝트 총괄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3132933" y="3732614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자재 DB 모델링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3132933" y="4333248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제품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3132933" y="4915463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원자재 발주관리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3132933" y="5516096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원자재 입고검사관리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3132933" y="6116728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원자재 입/출고관리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3132933" y="6717360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원자재LOT 재고조회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3132933" y="7317993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원자재 재고조회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3132933" y="7918625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원자재 불량조회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3132933" y="8519257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안전재고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14119333" y="4934421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설비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3"/>
          <p:cNvSpPr txBox="1"/>
          <p:nvPr/>
        </p:nvSpPr>
        <p:spPr>
          <a:xfrm>
            <a:off x="10425000" y="7302728"/>
            <a:ext cx="47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출고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1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9556" y="262312"/>
            <a:ext cx="13246602" cy="976109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2"/>
          <p:cNvSpPr txBox="1"/>
          <p:nvPr/>
        </p:nvSpPr>
        <p:spPr>
          <a:xfrm>
            <a:off x="380952" y="380952"/>
            <a:ext cx="2021008" cy="37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GELATO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6931811" y="685752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DB 모델링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2966775" y="193475"/>
            <a:ext cx="9513075" cy="6675275"/>
          </a:xfrm>
          <a:custGeom>
            <a:rect b="b" l="l" r="r" t="t"/>
            <a:pathLst>
              <a:path extrusionOk="0" h="267011" w="380523">
                <a:moveTo>
                  <a:pt x="380523" y="645"/>
                </a:moveTo>
                <a:lnTo>
                  <a:pt x="380523" y="163818"/>
                </a:lnTo>
                <a:lnTo>
                  <a:pt x="301838" y="163818"/>
                </a:lnTo>
                <a:lnTo>
                  <a:pt x="301838" y="216705"/>
                </a:lnTo>
                <a:lnTo>
                  <a:pt x="225734" y="216705"/>
                </a:lnTo>
                <a:lnTo>
                  <a:pt x="225734" y="161884"/>
                </a:lnTo>
                <a:lnTo>
                  <a:pt x="130281" y="161884"/>
                </a:lnTo>
                <a:lnTo>
                  <a:pt x="130281" y="215415"/>
                </a:lnTo>
                <a:lnTo>
                  <a:pt x="46437" y="215415"/>
                </a:lnTo>
                <a:lnTo>
                  <a:pt x="46437" y="267011"/>
                </a:lnTo>
                <a:lnTo>
                  <a:pt x="0" y="26701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289" name="Google Shape;289;p22"/>
          <p:cNvSpPr txBox="1"/>
          <p:nvPr/>
        </p:nvSpPr>
        <p:spPr>
          <a:xfrm>
            <a:off x="843625" y="1056100"/>
            <a:ext cx="162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자재</a:t>
            </a:r>
            <a:endParaRPr sz="500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2966775" y="6981625"/>
            <a:ext cx="1467300" cy="3111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"/>
          <p:cNvSpPr txBox="1"/>
          <p:nvPr/>
        </p:nvSpPr>
        <p:spPr>
          <a:xfrm>
            <a:off x="843625" y="6981625"/>
            <a:ext cx="162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영업</a:t>
            </a:r>
            <a:endParaRPr sz="500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12931300" y="4030950"/>
            <a:ext cx="2934600" cy="4256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"/>
          <p:cNvSpPr txBox="1"/>
          <p:nvPr/>
        </p:nvSpPr>
        <p:spPr>
          <a:xfrm>
            <a:off x="16356050" y="3954750"/>
            <a:ext cx="162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설비</a:t>
            </a:r>
            <a:endParaRPr sz="500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4" name="Google Shape;294;p22"/>
          <p:cNvSpPr/>
          <p:nvPr/>
        </p:nvSpPr>
        <p:spPr>
          <a:xfrm>
            <a:off x="5191875" y="4466300"/>
            <a:ext cx="7562075" cy="4756525"/>
          </a:xfrm>
          <a:custGeom>
            <a:rect b="b" l="l" r="r" t="t"/>
            <a:pathLst>
              <a:path extrusionOk="0" h="190261" w="302483">
                <a:moveTo>
                  <a:pt x="0" y="52241"/>
                </a:moveTo>
                <a:lnTo>
                  <a:pt x="0" y="190261"/>
                </a:lnTo>
                <a:lnTo>
                  <a:pt x="302483" y="190261"/>
                </a:lnTo>
                <a:lnTo>
                  <a:pt x="302483" y="645"/>
                </a:lnTo>
                <a:lnTo>
                  <a:pt x="222509" y="645"/>
                </a:lnTo>
                <a:lnTo>
                  <a:pt x="222509" y="49661"/>
                </a:lnTo>
                <a:lnTo>
                  <a:pt x="132860" y="49661"/>
                </a:lnTo>
                <a:lnTo>
                  <a:pt x="132860" y="0"/>
                </a:lnTo>
                <a:lnTo>
                  <a:pt x="49016" y="0"/>
                </a:lnTo>
                <a:lnTo>
                  <a:pt x="49016" y="52886"/>
                </a:ln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295" name="Google Shape;295;p22"/>
          <p:cNvSpPr txBox="1"/>
          <p:nvPr/>
        </p:nvSpPr>
        <p:spPr>
          <a:xfrm>
            <a:off x="10783050" y="7908775"/>
            <a:ext cx="162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생산</a:t>
            </a:r>
            <a:endParaRPr sz="500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6" name="Google Shape;296;p22"/>
          <p:cNvSpPr/>
          <p:nvPr/>
        </p:nvSpPr>
        <p:spPr>
          <a:xfrm>
            <a:off x="571625" y="1355175"/>
            <a:ext cx="258000" cy="258000"/>
          </a:xfrm>
          <a:prstGeom prst="ellipse">
            <a:avLst/>
          </a:prstGeom>
          <a:solidFill>
            <a:srgbClr val="6A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571625" y="7247650"/>
            <a:ext cx="258000" cy="25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0525050" y="8256925"/>
            <a:ext cx="258000" cy="25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16098050" y="4302900"/>
            <a:ext cx="258000" cy="258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3200" y="5632325"/>
            <a:ext cx="509200" cy="1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4650" y="4450050"/>
            <a:ext cx="509200" cy="11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9625" y="5713825"/>
            <a:ext cx="571592" cy="1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" name="Google Shape;1354;p112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12"/>
          <p:cNvPicPr preferRelativeResize="0"/>
          <p:nvPr/>
        </p:nvPicPr>
        <p:blipFill rotWithShape="1">
          <a:blip r:embed="rId4">
            <a:alphaModFix/>
          </a:blip>
          <a:srcRect b="6338" l="1389" r="4083" t="5384"/>
          <a:stretch/>
        </p:blipFill>
        <p:spPr>
          <a:xfrm>
            <a:off x="8023200" y="5746450"/>
            <a:ext cx="9056750" cy="277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6" name="Google Shape;1356;p11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7" name="Google Shape;135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99175" y="617297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12"/>
          <p:cNvSpPr txBox="1"/>
          <p:nvPr/>
        </p:nvSpPr>
        <p:spPr>
          <a:xfrm>
            <a:off x="12588250" y="3647950"/>
            <a:ext cx="53676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지시를 내린 적이 있는 경우와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지시를 내린 적 없는 경우를 구분할 수 있다.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9" name="Google Shape;1359;p112"/>
          <p:cNvCxnSpPr/>
          <p:nvPr/>
        </p:nvCxnSpPr>
        <p:spPr>
          <a:xfrm flipH="1">
            <a:off x="10588275" y="4064625"/>
            <a:ext cx="20754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0" name="Google Shape;1360;p112"/>
          <p:cNvCxnSpPr/>
          <p:nvPr/>
        </p:nvCxnSpPr>
        <p:spPr>
          <a:xfrm>
            <a:off x="14760575" y="4616638"/>
            <a:ext cx="0" cy="100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61" name="Google Shape;1361;p112"/>
          <p:cNvGrpSpPr/>
          <p:nvPr/>
        </p:nvGrpSpPr>
        <p:grpSpPr>
          <a:xfrm>
            <a:off x="1880900" y="2062000"/>
            <a:ext cx="8401050" cy="3562350"/>
            <a:chOff x="951675" y="2062000"/>
            <a:chExt cx="8401050" cy="3562350"/>
          </a:xfrm>
        </p:grpSpPr>
        <p:pic>
          <p:nvPicPr>
            <p:cNvPr id="1362" name="Google Shape;1362;p1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51675" y="2062000"/>
              <a:ext cx="8401050" cy="356235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63" name="Google Shape;1363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72850" y="3371425"/>
              <a:ext cx="575601" cy="575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4" name="Google Shape;1364;p11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Google Shape;1369;p113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-1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88" y="1980650"/>
            <a:ext cx="8582025" cy="365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1" name="Google Shape;137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400" y="5183050"/>
            <a:ext cx="11887200" cy="36004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2" name="Google Shape;1372;p113"/>
          <p:cNvSpPr/>
          <p:nvPr/>
        </p:nvSpPr>
        <p:spPr>
          <a:xfrm>
            <a:off x="877275" y="3534600"/>
            <a:ext cx="7944300" cy="53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13"/>
          <p:cNvSpPr/>
          <p:nvPr/>
        </p:nvSpPr>
        <p:spPr>
          <a:xfrm>
            <a:off x="3337800" y="3587550"/>
            <a:ext cx="1400400" cy="43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4" name="Google Shape;1374;p113"/>
          <p:cNvCxnSpPr/>
          <p:nvPr/>
        </p:nvCxnSpPr>
        <p:spPr>
          <a:xfrm>
            <a:off x="4253925" y="4189000"/>
            <a:ext cx="1707000" cy="88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5" name="Google Shape;1375;p11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6" name="Google Shape;1376;p113"/>
          <p:cNvSpPr/>
          <p:nvPr/>
        </p:nvSpPr>
        <p:spPr>
          <a:xfrm>
            <a:off x="6408775" y="6714925"/>
            <a:ext cx="2177100" cy="53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13"/>
          <p:cNvSpPr txBox="1"/>
          <p:nvPr/>
        </p:nvSpPr>
        <p:spPr>
          <a:xfrm>
            <a:off x="1223200" y="4414975"/>
            <a:ext cx="3991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선택한 제품에 해당하는 라인코드가 출력된다.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8" name="Google Shape;1378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5975" y="3345662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1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114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-1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88" y="1980650"/>
            <a:ext cx="8582025" cy="365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6" name="Google Shape;1386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400" y="5183050"/>
            <a:ext cx="11887200" cy="36004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7" name="Google Shape;1387;p114"/>
          <p:cNvSpPr/>
          <p:nvPr/>
        </p:nvSpPr>
        <p:spPr>
          <a:xfrm>
            <a:off x="877275" y="3534600"/>
            <a:ext cx="7944300" cy="53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14"/>
          <p:cNvSpPr/>
          <p:nvPr/>
        </p:nvSpPr>
        <p:spPr>
          <a:xfrm>
            <a:off x="4921425" y="3587550"/>
            <a:ext cx="903000" cy="43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9" name="Google Shape;1389;p114"/>
          <p:cNvCxnSpPr/>
          <p:nvPr/>
        </p:nvCxnSpPr>
        <p:spPr>
          <a:xfrm>
            <a:off x="5372125" y="4175625"/>
            <a:ext cx="588900" cy="90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0" name="Google Shape;1390;p114"/>
          <p:cNvSpPr txBox="1"/>
          <p:nvPr/>
        </p:nvSpPr>
        <p:spPr>
          <a:xfrm>
            <a:off x="2113175" y="4336450"/>
            <a:ext cx="3991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남은 생산일수만큼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생산 지시를 세울 수 있다.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1" name="Google Shape;1391;p11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2" name="Google Shape;1392;p114"/>
          <p:cNvSpPr/>
          <p:nvPr/>
        </p:nvSpPr>
        <p:spPr>
          <a:xfrm>
            <a:off x="5898350" y="6710875"/>
            <a:ext cx="501900" cy="107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3" name="Google Shape;1393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5975" y="3345662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1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115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1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1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01" name="Google Shape;1401;p115"/>
          <p:cNvGrpSpPr/>
          <p:nvPr/>
        </p:nvGrpSpPr>
        <p:grpSpPr>
          <a:xfrm>
            <a:off x="1111150" y="2199825"/>
            <a:ext cx="11144350" cy="3375450"/>
            <a:chOff x="1065975" y="1808225"/>
            <a:chExt cx="11144350" cy="3375450"/>
          </a:xfrm>
        </p:grpSpPr>
        <p:pic>
          <p:nvPicPr>
            <p:cNvPr id="1402" name="Google Shape;1402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65975" y="1808225"/>
              <a:ext cx="11144350" cy="337545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03" name="Google Shape;1403;p115"/>
            <p:cNvSpPr/>
            <p:nvPr/>
          </p:nvSpPr>
          <p:spPr>
            <a:xfrm>
              <a:off x="3829000" y="3257425"/>
              <a:ext cx="1989300" cy="430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15"/>
            <p:cNvSpPr/>
            <p:nvPr/>
          </p:nvSpPr>
          <p:spPr>
            <a:xfrm>
              <a:off x="5818300" y="3257425"/>
              <a:ext cx="1989300" cy="430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05" name="Google Shape;1405;p115"/>
            <p:cNvCxnSpPr/>
            <p:nvPr/>
          </p:nvCxnSpPr>
          <p:spPr>
            <a:xfrm>
              <a:off x="7080875" y="3671475"/>
              <a:ext cx="0" cy="484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06" name="Google Shape;1406;p115"/>
            <p:cNvSpPr txBox="1"/>
            <p:nvPr/>
          </p:nvSpPr>
          <p:spPr>
            <a:xfrm>
              <a:off x="5084975" y="4215125"/>
              <a:ext cx="3991800" cy="846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Open Sans"/>
                  <a:ea typeface="Open Sans"/>
                  <a:cs typeface="Open Sans"/>
                  <a:sym typeface="Open Sans"/>
                </a:rPr>
                <a:t>값이 입력되지 않은 경우, </a:t>
              </a:r>
              <a:endParaRPr b="1" sz="20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Open Sans"/>
                  <a:ea typeface="Open Sans"/>
                  <a:cs typeface="Open Sans"/>
                  <a:sym typeface="Open Sans"/>
                </a:rPr>
                <a:t>Toast 알림이 뜬다.</a:t>
              </a:r>
              <a:endParaRPr b="1" sz="2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407" name="Google Shape;1407;p115"/>
            <p:cNvCxnSpPr/>
            <p:nvPr/>
          </p:nvCxnSpPr>
          <p:spPr>
            <a:xfrm>
              <a:off x="9076775" y="4517925"/>
              <a:ext cx="1956900" cy="8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08" name="Google Shape;1408;p115"/>
            <p:cNvSpPr/>
            <p:nvPr/>
          </p:nvSpPr>
          <p:spPr>
            <a:xfrm>
              <a:off x="7807600" y="3257425"/>
              <a:ext cx="1989300" cy="430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9" name="Google Shape;1409;p115"/>
          <p:cNvGrpSpPr/>
          <p:nvPr/>
        </p:nvGrpSpPr>
        <p:grpSpPr>
          <a:xfrm>
            <a:off x="11384550" y="4167300"/>
            <a:ext cx="5432075" cy="3754335"/>
            <a:chOff x="11205250" y="3821625"/>
            <a:chExt cx="5432075" cy="3754335"/>
          </a:xfrm>
        </p:grpSpPr>
        <p:pic>
          <p:nvPicPr>
            <p:cNvPr id="1410" name="Google Shape;1410;p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205250" y="5136525"/>
              <a:ext cx="5432075" cy="1073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411" name="Google Shape;1411;p1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205250" y="6465175"/>
              <a:ext cx="5432075" cy="1110785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412" name="Google Shape;1412;p1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205250" y="3821625"/>
              <a:ext cx="5432075" cy="1059255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413" name="Google Shape;1413;p11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116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1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1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20" name="Google Shape;1420;p116"/>
          <p:cNvGrpSpPr/>
          <p:nvPr/>
        </p:nvGrpSpPr>
        <p:grpSpPr>
          <a:xfrm>
            <a:off x="559003" y="844832"/>
            <a:ext cx="9056332" cy="3552019"/>
            <a:chOff x="1030153" y="1499207"/>
            <a:chExt cx="9056332" cy="3552019"/>
          </a:xfrm>
        </p:grpSpPr>
        <p:pic>
          <p:nvPicPr>
            <p:cNvPr id="1421" name="Google Shape;1421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0153" y="1499207"/>
              <a:ext cx="9056332" cy="3552019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22" name="Google Shape;1422;p116"/>
            <p:cNvSpPr/>
            <p:nvPr/>
          </p:nvSpPr>
          <p:spPr>
            <a:xfrm>
              <a:off x="6426500" y="2971825"/>
              <a:ext cx="968400" cy="523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3" name="Google Shape;1423;p116"/>
          <p:cNvGrpSpPr/>
          <p:nvPr/>
        </p:nvGrpSpPr>
        <p:grpSpPr>
          <a:xfrm>
            <a:off x="218370" y="3012710"/>
            <a:ext cx="8903691" cy="2615615"/>
            <a:chOff x="1671263" y="3887075"/>
            <a:chExt cx="9056750" cy="2774600"/>
          </a:xfrm>
        </p:grpSpPr>
        <p:pic>
          <p:nvPicPr>
            <p:cNvPr id="1424" name="Google Shape;1424;p116"/>
            <p:cNvPicPr preferRelativeResize="0"/>
            <p:nvPr/>
          </p:nvPicPr>
          <p:blipFill rotWithShape="1">
            <a:blip r:embed="rId5">
              <a:alphaModFix/>
            </a:blip>
            <a:srcRect b="6338" l="1389" r="4083" t="5384"/>
            <a:stretch/>
          </p:blipFill>
          <p:spPr>
            <a:xfrm>
              <a:off x="1671263" y="3887075"/>
              <a:ext cx="9056750" cy="27746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25" name="Google Shape;1425;p116"/>
            <p:cNvSpPr/>
            <p:nvPr/>
          </p:nvSpPr>
          <p:spPr>
            <a:xfrm>
              <a:off x="9706663" y="4449850"/>
              <a:ext cx="968400" cy="579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6" name="Google Shape;1426;p116"/>
          <p:cNvGrpSpPr/>
          <p:nvPr/>
        </p:nvGrpSpPr>
        <p:grpSpPr>
          <a:xfrm>
            <a:off x="4031452" y="4689677"/>
            <a:ext cx="13878049" cy="4042700"/>
            <a:chOff x="4013327" y="5432352"/>
            <a:chExt cx="13878049" cy="4042700"/>
          </a:xfrm>
        </p:grpSpPr>
        <p:pic>
          <p:nvPicPr>
            <p:cNvPr id="1427" name="Google Shape;1427;p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13327" y="5432352"/>
              <a:ext cx="13878049" cy="40427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28" name="Google Shape;1428;p116"/>
            <p:cNvSpPr/>
            <p:nvPr/>
          </p:nvSpPr>
          <p:spPr>
            <a:xfrm>
              <a:off x="9880300" y="7121575"/>
              <a:ext cx="2540400" cy="588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29" name="Google Shape;1429;p116"/>
            <p:cNvCxnSpPr/>
            <p:nvPr/>
          </p:nvCxnSpPr>
          <p:spPr>
            <a:xfrm>
              <a:off x="11145100" y="7763850"/>
              <a:ext cx="10800" cy="505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30" name="Google Shape;1430;p116"/>
            <p:cNvSpPr txBox="1"/>
            <p:nvPr/>
          </p:nvSpPr>
          <p:spPr>
            <a:xfrm>
              <a:off x="9505600" y="8323325"/>
              <a:ext cx="7089000" cy="846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Open Sans"/>
                  <a:ea typeface="Open Sans"/>
                  <a:cs typeface="Open Sans"/>
                  <a:sym typeface="Open Sans"/>
                </a:rPr>
                <a:t>입력한 작업수량이 상세생산계획의 수량보다 크거나, 잔량보다 크면 Toast가 출력된다.</a:t>
              </a:r>
              <a:endParaRPr b="1" sz="2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431" name="Google Shape;1431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30375" y="3820475"/>
            <a:ext cx="5761650" cy="12356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2" name="Google Shape;1432;p11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117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1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1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9" name="Google Shape;1439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375" y="1430075"/>
            <a:ext cx="12001500" cy="35528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0" name="Google Shape;1440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2438" y="4303500"/>
            <a:ext cx="8429625" cy="47053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1" name="Google Shape;1441;p117"/>
          <p:cNvSpPr txBox="1"/>
          <p:nvPr/>
        </p:nvSpPr>
        <p:spPr>
          <a:xfrm>
            <a:off x="11020825" y="4018975"/>
            <a:ext cx="3957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필요한 값이 모두 입력되면, 필요자재 그리드가 출력된다.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42" name="Google Shape;1442;p117"/>
          <p:cNvGrpSpPr/>
          <p:nvPr/>
        </p:nvGrpSpPr>
        <p:grpSpPr>
          <a:xfrm>
            <a:off x="9024928" y="2926072"/>
            <a:ext cx="6571255" cy="502830"/>
            <a:chOff x="3829000" y="3257425"/>
            <a:chExt cx="5967900" cy="430800"/>
          </a:xfrm>
        </p:grpSpPr>
        <p:sp>
          <p:nvSpPr>
            <p:cNvPr id="1443" name="Google Shape;1443;p117"/>
            <p:cNvSpPr/>
            <p:nvPr/>
          </p:nvSpPr>
          <p:spPr>
            <a:xfrm>
              <a:off x="3829000" y="3257425"/>
              <a:ext cx="1989300" cy="430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17"/>
            <p:cNvSpPr/>
            <p:nvPr/>
          </p:nvSpPr>
          <p:spPr>
            <a:xfrm>
              <a:off x="5818300" y="3257425"/>
              <a:ext cx="1989300" cy="430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17"/>
            <p:cNvSpPr/>
            <p:nvPr/>
          </p:nvSpPr>
          <p:spPr>
            <a:xfrm>
              <a:off x="7807600" y="3257425"/>
              <a:ext cx="1989300" cy="430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46" name="Google Shape;1446;p117"/>
          <p:cNvCxnSpPr/>
          <p:nvPr/>
        </p:nvCxnSpPr>
        <p:spPr>
          <a:xfrm>
            <a:off x="12047775" y="3520675"/>
            <a:ext cx="6600" cy="49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7" name="Google Shape;1447;p11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Google Shape;1452;p118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1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1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54" name="Google Shape;145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375" y="1430075"/>
            <a:ext cx="12001500" cy="35528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5" name="Google Shape;1455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2438" y="4303500"/>
            <a:ext cx="8429625" cy="47053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6" name="Google Shape;1456;p118"/>
          <p:cNvSpPr/>
          <p:nvPr/>
        </p:nvSpPr>
        <p:spPr>
          <a:xfrm>
            <a:off x="11229725" y="2932575"/>
            <a:ext cx="2185800" cy="49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7" name="Google Shape;1457;p118"/>
          <p:cNvCxnSpPr/>
          <p:nvPr/>
        </p:nvCxnSpPr>
        <p:spPr>
          <a:xfrm>
            <a:off x="12047775" y="3520675"/>
            <a:ext cx="6600" cy="49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8" name="Google Shape;1458;p118"/>
          <p:cNvSpPr txBox="1"/>
          <p:nvPr/>
        </p:nvSpPr>
        <p:spPr>
          <a:xfrm>
            <a:off x="10477825" y="4018975"/>
            <a:ext cx="7206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BOM과 작업수량을 고려하여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제품을 만드는데 필요한 원자재를 필요한 수량만큼 출력한다.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9" name="Google Shape;1459;p118"/>
          <p:cNvSpPr/>
          <p:nvPr/>
        </p:nvSpPr>
        <p:spPr>
          <a:xfrm>
            <a:off x="7858550" y="5792100"/>
            <a:ext cx="1915500" cy="206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0" name="Google Shape;1460;p118"/>
          <p:cNvCxnSpPr/>
          <p:nvPr/>
        </p:nvCxnSpPr>
        <p:spPr>
          <a:xfrm>
            <a:off x="12119475" y="5294525"/>
            <a:ext cx="15300" cy="1010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118"/>
          <p:cNvCxnSpPr/>
          <p:nvPr/>
        </p:nvCxnSpPr>
        <p:spPr>
          <a:xfrm rot="10800000">
            <a:off x="10362375" y="6289625"/>
            <a:ext cx="1779900" cy="1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2" name="Google Shape;1462;p11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119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1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1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69" name="Google Shape;1469;p119"/>
          <p:cNvGrpSpPr/>
          <p:nvPr/>
        </p:nvGrpSpPr>
        <p:grpSpPr>
          <a:xfrm>
            <a:off x="1612438" y="4303500"/>
            <a:ext cx="8429625" cy="4705350"/>
            <a:chOff x="1612438" y="4303500"/>
            <a:chExt cx="8429625" cy="4705350"/>
          </a:xfrm>
        </p:grpSpPr>
        <p:pic>
          <p:nvPicPr>
            <p:cNvPr id="1470" name="Google Shape;1470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12438" y="4303500"/>
              <a:ext cx="8429625" cy="470535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471" name="Google Shape;1471;p119"/>
            <p:cNvGrpSpPr/>
            <p:nvPr/>
          </p:nvGrpSpPr>
          <p:grpSpPr>
            <a:xfrm>
              <a:off x="1807075" y="5660520"/>
              <a:ext cx="7937611" cy="687475"/>
              <a:chOff x="1189859" y="5409087"/>
              <a:chExt cx="8063400" cy="705827"/>
            </a:xfrm>
          </p:grpSpPr>
          <p:sp>
            <p:nvSpPr>
              <p:cNvPr id="1472" name="Google Shape;1472;p119"/>
              <p:cNvSpPr/>
              <p:nvPr/>
            </p:nvSpPr>
            <p:spPr>
              <a:xfrm>
                <a:off x="1189859" y="5587814"/>
                <a:ext cx="8063400" cy="5271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73" name="Google Shape;1473;p1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980800" y="5409087"/>
                <a:ext cx="575601" cy="5756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74" name="Google Shape;1474;p11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120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1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2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1" name="Google Shape;1481;p120"/>
          <p:cNvGrpSpPr/>
          <p:nvPr/>
        </p:nvGrpSpPr>
        <p:grpSpPr>
          <a:xfrm>
            <a:off x="1612438" y="4303500"/>
            <a:ext cx="8429625" cy="4705350"/>
            <a:chOff x="1612438" y="4303500"/>
            <a:chExt cx="8429625" cy="4705350"/>
          </a:xfrm>
        </p:grpSpPr>
        <p:pic>
          <p:nvPicPr>
            <p:cNvPr id="1482" name="Google Shape;1482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12438" y="4303500"/>
              <a:ext cx="8429625" cy="470535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483" name="Google Shape;1483;p120"/>
            <p:cNvGrpSpPr/>
            <p:nvPr/>
          </p:nvGrpSpPr>
          <p:grpSpPr>
            <a:xfrm>
              <a:off x="1807075" y="5660520"/>
              <a:ext cx="7937611" cy="687475"/>
              <a:chOff x="1189859" y="5409087"/>
              <a:chExt cx="8063400" cy="705827"/>
            </a:xfrm>
          </p:grpSpPr>
          <p:sp>
            <p:nvSpPr>
              <p:cNvPr id="1484" name="Google Shape;1484;p120"/>
              <p:cNvSpPr/>
              <p:nvPr/>
            </p:nvSpPr>
            <p:spPr>
              <a:xfrm>
                <a:off x="1189859" y="5587814"/>
                <a:ext cx="8063400" cy="5271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85" name="Google Shape;1485;p1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980800" y="5409087"/>
                <a:ext cx="575601" cy="5756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486" name="Google Shape;1486;p120"/>
          <p:cNvPicPr preferRelativeResize="0"/>
          <p:nvPr/>
        </p:nvPicPr>
        <p:blipFill rotWithShape="1">
          <a:blip r:embed="rId6">
            <a:alphaModFix/>
          </a:blip>
          <a:srcRect b="11347" l="0" r="0" t="0"/>
          <a:stretch/>
        </p:blipFill>
        <p:spPr>
          <a:xfrm>
            <a:off x="5976775" y="1671400"/>
            <a:ext cx="11584926" cy="76667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7" name="Google Shape;1487;p12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121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1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12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94" name="Google Shape;1494;p121"/>
          <p:cNvGrpSpPr/>
          <p:nvPr/>
        </p:nvGrpSpPr>
        <p:grpSpPr>
          <a:xfrm>
            <a:off x="3256125" y="1490900"/>
            <a:ext cx="11993932" cy="7937425"/>
            <a:chOff x="2596325" y="1536050"/>
            <a:chExt cx="11993932" cy="7937425"/>
          </a:xfrm>
        </p:grpSpPr>
        <p:pic>
          <p:nvPicPr>
            <p:cNvPr id="1495" name="Google Shape;1495;p121"/>
            <p:cNvPicPr preferRelativeResize="0"/>
            <p:nvPr/>
          </p:nvPicPr>
          <p:blipFill rotWithShape="1">
            <a:blip r:embed="rId4">
              <a:alphaModFix/>
            </a:blip>
            <a:srcRect b="11347" l="0" r="0" t="0"/>
            <a:stretch/>
          </p:blipFill>
          <p:spPr>
            <a:xfrm>
              <a:off x="2596325" y="1536050"/>
              <a:ext cx="11993932" cy="7937425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96" name="Google Shape;1496;p121"/>
            <p:cNvSpPr/>
            <p:nvPr/>
          </p:nvSpPr>
          <p:spPr>
            <a:xfrm>
              <a:off x="6816817" y="3182983"/>
              <a:ext cx="2071200" cy="3957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97" name="Google Shape;1497;p1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50770" y="8043561"/>
              <a:ext cx="633483" cy="613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98" name="Google Shape;1498;p121"/>
            <p:cNvCxnSpPr/>
            <p:nvPr/>
          </p:nvCxnSpPr>
          <p:spPr>
            <a:xfrm>
              <a:off x="3857500" y="8797700"/>
              <a:ext cx="15816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99" name="Google Shape;1499;p121"/>
            <p:cNvSpPr txBox="1"/>
            <p:nvPr/>
          </p:nvSpPr>
          <p:spPr>
            <a:xfrm>
              <a:off x="5781275" y="8374400"/>
              <a:ext cx="65559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Open Sans"/>
                  <a:ea typeface="Open Sans"/>
                  <a:cs typeface="Open Sans"/>
                  <a:sym typeface="Open Sans"/>
                </a:rPr>
                <a:t>제품을 만드는데 필요한 자재별 필요수량과 선택한 행의 총 합이 같을 때, 확인버튼을 클릭할 수 있다.</a:t>
              </a:r>
              <a:endParaRPr b="1" sz="2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00" name="Google Shape;1500;p121"/>
            <p:cNvSpPr/>
            <p:nvPr/>
          </p:nvSpPr>
          <p:spPr>
            <a:xfrm>
              <a:off x="9047725" y="6915025"/>
              <a:ext cx="2594700" cy="49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1" name="Google Shape;1501;p12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/>
        </p:nvSpPr>
        <p:spPr>
          <a:xfrm>
            <a:off x="1428571" y="2020562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87878"/>
                </a:solidFill>
              </a:rPr>
              <a:t>생산 / 자재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542857" y="865365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유스케이스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380952" y="380952"/>
            <a:ext cx="202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GELATO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050" y="1974075"/>
            <a:ext cx="5234650" cy="78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1096" y="1930500"/>
            <a:ext cx="5726183" cy="79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Google Shape;1506;p122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1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2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8" name="Google Shape;150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038" y="3593788"/>
            <a:ext cx="11172825" cy="62960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9" name="Google Shape;1509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413" y="845150"/>
            <a:ext cx="11172825" cy="64579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0" name="Google Shape;1510;p122"/>
          <p:cNvSpPr/>
          <p:nvPr/>
        </p:nvSpPr>
        <p:spPr>
          <a:xfrm>
            <a:off x="4141900" y="2214050"/>
            <a:ext cx="1912800" cy="43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22"/>
          <p:cNvSpPr/>
          <p:nvPr/>
        </p:nvSpPr>
        <p:spPr>
          <a:xfrm>
            <a:off x="6130025" y="5378750"/>
            <a:ext cx="2138700" cy="49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22"/>
          <p:cNvSpPr/>
          <p:nvPr/>
        </p:nvSpPr>
        <p:spPr>
          <a:xfrm>
            <a:off x="754850" y="6269175"/>
            <a:ext cx="2138700" cy="49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22"/>
          <p:cNvSpPr/>
          <p:nvPr/>
        </p:nvSpPr>
        <p:spPr>
          <a:xfrm>
            <a:off x="6766175" y="9027200"/>
            <a:ext cx="2138700" cy="49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22"/>
          <p:cNvSpPr/>
          <p:nvPr/>
        </p:nvSpPr>
        <p:spPr>
          <a:xfrm>
            <a:off x="12548025" y="8166900"/>
            <a:ext cx="2138700" cy="49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5" name="Google Shape;1515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8783" y="5136736"/>
            <a:ext cx="633483" cy="6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49970" y="7909836"/>
            <a:ext cx="633483" cy="6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2645" y="5875861"/>
            <a:ext cx="633483" cy="6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4220" y="8664011"/>
            <a:ext cx="633483" cy="6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22"/>
          <p:cNvSpPr txBox="1"/>
          <p:nvPr/>
        </p:nvSpPr>
        <p:spPr>
          <a:xfrm>
            <a:off x="4410150" y="6094425"/>
            <a:ext cx="6555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사용수량이 필요수량보다 많거나, 적은 경우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버튼이 활성화되지 않는다.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20" name="Google Shape;1520;p122"/>
          <p:cNvCxnSpPr>
            <a:endCxn id="1519" idx="1"/>
          </p:cNvCxnSpPr>
          <p:nvPr/>
        </p:nvCxnSpPr>
        <p:spPr>
          <a:xfrm>
            <a:off x="3041250" y="6517725"/>
            <a:ext cx="1368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1" name="Google Shape;1521;p12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123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-1"/>
            <a:ext cx="18288000" cy="10286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7" name="Google Shape;1527;p123"/>
          <p:cNvGrpSpPr/>
          <p:nvPr/>
        </p:nvGrpSpPr>
        <p:grpSpPr>
          <a:xfrm>
            <a:off x="514751" y="843433"/>
            <a:ext cx="10359441" cy="6747627"/>
            <a:chOff x="499696" y="1189835"/>
            <a:chExt cx="10359441" cy="6928460"/>
          </a:xfrm>
        </p:grpSpPr>
        <p:pic>
          <p:nvPicPr>
            <p:cNvPr id="1528" name="Google Shape;1528;p123"/>
            <p:cNvPicPr preferRelativeResize="0"/>
            <p:nvPr/>
          </p:nvPicPr>
          <p:blipFill rotWithShape="1">
            <a:blip r:embed="rId4">
              <a:alphaModFix/>
            </a:blip>
            <a:srcRect b="11347" l="0" r="0" t="0"/>
            <a:stretch/>
          </p:blipFill>
          <p:spPr>
            <a:xfrm>
              <a:off x="499696" y="1189835"/>
              <a:ext cx="10359441" cy="692846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29" name="Google Shape;1529;p1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9467" y="6870145"/>
              <a:ext cx="547153" cy="535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0" name="Google Shape;1530;p12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1" name="Google Shape;1531;p12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124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-1"/>
            <a:ext cx="18288000" cy="10286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7" name="Google Shape;1537;p124"/>
          <p:cNvGrpSpPr/>
          <p:nvPr/>
        </p:nvGrpSpPr>
        <p:grpSpPr>
          <a:xfrm>
            <a:off x="514751" y="843433"/>
            <a:ext cx="10359439" cy="6747627"/>
            <a:chOff x="499696" y="1189835"/>
            <a:chExt cx="10359439" cy="6928460"/>
          </a:xfrm>
        </p:grpSpPr>
        <p:pic>
          <p:nvPicPr>
            <p:cNvPr id="1538" name="Google Shape;1538;p124"/>
            <p:cNvPicPr preferRelativeResize="0"/>
            <p:nvPr/>
          </p:nvPicPr>
          <p:blipFill rotWithShape="1">
            <a:blip r:embed="rId4">
              <a:alphaModFix/>
            </a:blip>
            <a:srcRect b="11347" l="0" r="0" t="0"/>
            <a:stretch/>
          </p:blipFill>
          <p:spPr>
            <a:xfrm>
              <a:off x="499696" y="1189835"/>
              <a:ext cx="10359439" cy="692846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39" name="Google Shape;1539;p1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9467" y="6870145"/>
              <a:ext cx="547152" cy="5357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40" name="Google Shape;1540;p124"/>
            <p:cNvCxnSpPr/>
            <p:nvPr/>
          </p:nvCxnSpPr>
          <p:spPr>
            <a:xfrm>
              <a:off x="1476025" y="7560863"/>
              <a:ext cx="6627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41" name="Google Shape;1541;p124"/>
            <p:cNvSpPr txBox="1"/>
            <p:nvPr/>
          </p:nvSpPr>
          <p:spPr>
            <a:xfrm>
              <a:off x="2274075" y="7137563"/>
              <a:ext cx="4220100" cy="8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Open Sans"/>
                  <a:ea typeface="Open Sans"/>
                  <a:cs typeface="Open Sans"/>
                  <a:sym typeface="Open Sans"/>
                </a:rPr>
                <a:t>자재 별로 선택한 LOT와 수량만큼 </a:t>
              </a:r>
              <a:endParaRPr b="1" sz="20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Open Sans"/>
                  <a:ea typeface="Open Sans"/>
                  <a:cs typeface="Open Sans"/>
                  <a:sym typeface="Open Sans"/>
                </a:rPr>
                <a:t>필요자재LOT 그리드에 표시된다.</a:t>
              </a:r>
              <a:endParaRPr b="1" sz="2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42" name="Google Shape;1542;p124"/>
          <p:cNvGrpSpPr/>
          <p:nvPr/>
        </p:nvGrpSpPr>
        <p:grpSpPr>
          <a:xfrm>
            <a:off x="6727094" y="5060647"/>
            <a:ext cx="11199141" cy="4788923"/>
            <a:chOff x="6311500" y="5060650"/>
            <a:chExt cx="11675501" cy="4877200"/>
          </a:xfrm>
        </p:grpSpPr>
        <p:pic>
          <p:nvPicPr>
            <p:cNvPr id="1543" name="Google Shape;1543;p1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11500" y="5060650"/>
              <a:ext cx="11675501" cy="4877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44" name="Google Shape;1544;p124"/>
            <p:cNvSpPr/>
            <p:nvPr/>
          </p:nvSpPr>
          <p:spPr>
            <a:xfrm>
              <a:off x="6551750" y="6491500"/>
              <a:ext cx="11085300" cy="527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5" name="Google Shape;1545;p12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6" name="Google Shape;1546;p12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125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-1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13" y="854400"/>
            <a:ext cx="8429625" cy="47053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3" name="Google Shape;1553;p125"/>
          <p:cNvSpPr/>
          <p:nvPr/>
        </p:nvSpPr>
        <p:spPr>
          <a:xfrm>
            <a:off x="6883100" y="2379725"/>
            <a:ext cx="1867500" cy="201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4" name="Google Shape;1554;p125"/>
          <p:cNvGrpSpPr/>
          <p:nvPr/>
        </p:nvGrpSpPr>
        <p:grpSpPr>
          <a:xfrm>
            <a:off x="4248152" y="4637288"/>
            <a:ext cx="11883123" cy="5273568"/>
            <a:chOff x="6386750" y="4652150"/>
            <a:chExt cx="11477951" cy="4776350"/>
          </a:xfrm>
        </p:grpSpPr>
        <p:pic>
          <p:nvPicPr>
            <p:cNvPr id="1555" name="Google Shape;1555;p1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86750" y="4652150"/>
              <a:ext cx="11477951" cy="477635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56" name="Google Shape;1556;p125"/>
            <p:cNvSpPr/>
            <p:nvPr/>
          </p:nvSpPr>
          <p:spPr>
            <a:xfrm>
              <a:off x="11674450" y="6031275"/>
              <a:ext cx="1867500" cy="2018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25"/>
            <p:cNvSpPr txBox="1"/>
            <p:nvPr/>
          </p:nvSpPr>
          <p:spPr>
            <a:xfrm>
              <a:off x="10735682" y="8298728"/>
              <a:ext cx="7012200" cy="7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Open Sans"/>
                  <a:ea typeface="Open Sans"/>
                  <a:cs typeface="Open Sans"/>
                  <a:sym typeface="Open Sans"/>
                </a:rPr>
                <a:t>필요한 원자재의 수량만큼 사용수량과 자재LOT를 정해줄 때, 지시등록버튼이 활성화된다.</a:t>
              </a:r>
              <a:endParaRPr b="1" sz="2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58" name="Google Shape;1558;p12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9" name="Google Shape;1559;p12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Google Shape;1564;p126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-1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13" y="854400"/>
            <a:ext cx="8429625" cy="47053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6" name="Google Shape;1566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8688" y="1409550"/>
            <a:ext cx="1381125" cy="72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7" name="Google Shape;1567;p126"/>
          <p:cNvSpPr/>
          <p:nvPr/>
        </p:nvSpPr>
        <p:spPr>
          <a:xfrm>
            <a:off x="6883100" y="2379725"/>
            <a:ext cx="1867500" cy="201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8" name="Google Shape;1568;p126"/>
          <p:cNvGrpSpPr/>
          <p:nvPr/>
        </p:nvGrpSpPr>
        <p:grpSpPr>
          <a:xfrm>
            <a:off x="4248152" y="4637288"/>
            <a:ext cx="11883123" cy="5273568"/>
            <a:chOff x="6386750" y="4652150"/>
            <a:chExt cx="11477951" cy="4776350"/>
          </a:xfrm>
        </p:grpSpPr>
        <p:pic>
          <p:nvPicPr>
            <p:cNvPr id="1569" name="Google Shape;1569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6750" y="4652150"/>
              <a:ext cx="11477951" cy="477635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70" name="Google Shape;1570;p126"/>
            <p:cNvSpPr/>
            <p:nvPr/>
          </p:nvSpPr>
          <p:spPr>
            <a:xfrm>
              <a:off x="11674450" y="6031275"/>
              <a:ext cx="1867500" cy="2018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26"/>
            <p:cNvSpPr txBox="1"/>
            <p:nvPr/>
          </p:nvSpPr>
          <p:spPr>
            <a:xfrm>
              <a:off x="10735682" y="8298728"/>
              <a:ext cx="7012200" cy="7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Open Sans"/>
                  <a:ea typeface="Open Sans"/>
                  <a:cs typeface="Open Sans"/>
                  <a:sym typeface="Open Sans"/>
                </a:rPr>
                <a:t>필요한 원자재의 수량만큼 사용수량과 자재LOT를 정해줄 때, 지시등록버튼이 활성화된다.</a:t>
              </a:r>
              <a:endParaRPr b="1" sz="2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572" name="Google Shape;1572;p126"/>
          <p:cNvCxnSpPr/>
          <p:nvPr/>
        </p:nvCxnSpPr>
        <p:spPr>
          <a:xfrm rot="10800000">
            <a:off x="17290650" y="2500150"/>
            <a:ext cx="15000" cy="659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3" name="Google Shape;1573;p126"/>
          <p:cNvCxnSpPr/>
          <p:nvPr/>
        </p:nvCxnSpPr>
        <p:spPr>
          <a:xfrm rot="10800000">
            <a:off x="16341825" y="9067150"/>
            <a:ext cx="978900" cy="3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4" name="Google Shape;1574;p12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5" name="Google Shape;1575;p12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127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-1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251" y="821876"/>
            <a:ext cx="6233275" cy="12590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2" name="Google Shape;1582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96743" y="1170733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2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4" name="Google Shape;1584;p12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128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12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1" name="Google Shape;1591;p12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2" name="Google Shape;1592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75" y="4319275"/>
            <a:ext cx="17768448" cy="16484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3" name="Google Shape;1593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4000" y="1263178"/>
            <a:ext cx="8759647" cy="16484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4" name="Google Shape;1594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1168" y="1655908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2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29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2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2" name="Google Shape;1602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118" y="1173233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2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30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3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0" name="Google Shape;161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118" y="117323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300" y="2200199"/>
            <a:ext cx="12034300" cy="70973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2" name="Google Shape;1612;p13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" name="Google Shape;1617;p131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3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9" name="Google Shape;1619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118" y="117323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300" y="2196591"/>
            <a:ext cx="12009025" cy="717328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1" name="Google Shape;1621;p131"/>
          <p:cNvSpPr/>
          <p:nvPr/>
        </p:nvSpPr>
        <p:spPr>
          <a:xfrm>
            <a:off x="3867000" y="8139250"/>
            <a:ext cx="11381400" cy="50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2" name="Google Shape;1622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6493" y="7945108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3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/>
          <p:nvPr/>
        </p:nvSpPr>
        <p:spPr>
          <a:xfrm>
            <a:off x="542857" y="865365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업무 흐름도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19" name="Google Shape;319;p24"/>
          <p:cNvSpPr txBox="1"/>
          <p:nvPr/>
        </p:nvSpPr>
        <p:spPr>
          <a:xfrm>
            <a:off x="380950" y="380950"/>
            <a:ext cx="206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GELATO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4"/>
          <p:cNvSpPr/>
          <p:nvPr/>
        </p:nvSpPr>
        <p:spPr>
          <a:xfrm>
            <a:off x="381000" y="2344375"/>
            <a:ext cx="2491800" cy="485400"/>
          </a:xfrm>
          <a:prstGeom prst="roundRect">
            <a:avLst>
              <a:gd fmla="val 16667" name="adj"/>
            </a:avLst>
          </a:prstGeom>
          <a:solidFill>
            <a:srgbClr val="124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영업</a:t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3225430" y="2344375"/>
            <a:ext cx="5335800" cy="485400"/>
          </a:xfrm>
          <a:prstGeom prst="roundRect">
            <a:avLst>
              <a:gd fmla="val 16667" name="adj"/>
            </a:avLst>
          </a:prstGeom>
          <a:solidFill>
            <a:srgbClr val="124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생산</a:t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8847888" y="2344375"/>
            <a:ext cx="5568300" cy="485400"/>
          </a:xfrm>
          <a:prstGeom prst="roundRect">
            <a:avLst>
              <a:gd fmla="val 16667" name="adj"/>
            </a:avLst>
          </a:prstGeom>
          <a:solidFill>
            <a:srgbClr val="124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자재</a:t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4922860" y="2344375"/>
            <a:ext cx="2972400" cy="485400"/>
          </a:xfrm>
          <a:prstGeom prst="roundRect">
            <a:avLst>
              <a:gd fmla="val 16667" name="adj"/>
            </a:avLst>
          </a:prstGeom>
          <a:solidFill>
            <a:srgbClr val="124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설비</a:t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594000" y="3095314"/>
            <a:ext cx="2065800" cy="48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주문서 접수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5" name="Google Shape;325;p24"/>
          <p:cNvSpPr/>
          <p:nvPr/>
        </p:nvSpPr>
        <p:spPr>
          <a:xfrm>
            <a:off x="4886828" y="4284987"/>
            <a:ext cx="2065800" cy="48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생산 계획 관리</a:t>
            </a:r>
            <a:endParaRPr i="0" sz="2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6" name="Google Shape;326;p24"/>
          <p:cNvSpPr/>
          <p:nvPr/>
        </p:nvSpPr>
        <p:spPr>
          <a:xfrm>
            <a:off x="4886828" y="5569868"/>
            <a:ext cx="2065800" cy="48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생산 지시 관리</a:t>
            </a:r>
            <a:endParaRPr i="0" sz="2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9305557" y="4150063"/>
            <a:ext cx="2065800" cy="755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자재 재고</a:t>
            </a:r>
            <a:endParaRPr i="0" sz="2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8" name="Google Shape;328;p24"/>
          <p:cNvSpPr/>
          <p:nvPr/>
        </p:nvSpPr>
        <p:spPr>
          <a:xfrm>
            <a:off x="12051575" y="6462973"/>
            <a:ext cx="2065800" cy="48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자재 입고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4883294" y="6979244"/>
            <a:ext cx="2065800" cy="48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제품 생산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94000" y="7724576"/>
            <a:ext cx="2065800" cy="795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완제품 입/출고 관리</a:t>
            </a:r>
            <a:endParaRPr sz="2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331" name="Google Shape;331;p24"/>
          <p:cNvCxnSpPr>
            <a:stCxn id="332" idx="3"/>
            <a:endCxn id="325" idx="1"/>
          </p:cNvCxnSpPr>
          <p:nvPr/>
        </p:nvCxnSpPr>
        <p:spPr>
          <a:xfrm flipH="1" rot="10800000">
            <a:off x="2659928" y="4529787"/>
            <a:ext cx="2226900" cy="2400"/>
          </a:xfrm>
          <a:prstGeom prst="straightConnector1">
            <a:avLst/>
          </a:prstGeom>
          <a:noFill/>
          <a:ln cap="flat" cmpd="sng" w="3810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333" name="Google Shape;333;p24"/>
          <p:cNvCxnSpPr>
            <a:stCxn id="334" idx="2"/>
            <a:endCxn id="328" idx="0"/>
          </p:cNvCxnSpPr>
          <p:nvPr/>
        </p:nvCxnSpPr>
        <p:spPr>
          <a:xfrm>
            <a:off x="13084475" y="3590047"/>
            <a:ext cx="0" cy="2872800"/>
          </a:xfrm>
          <a:prstGeom prst="straightConnector1">
            <a:avLst/>
          </a:prstGeom>
          <a:noFill/>
          <a:ln cap="flat" cmpd="sng" w="1905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5" name="Google Shape;335;p24"/>
          <p:cNvCxnSpPr>
            <a:stCxn id="324" idx="2"/>
            <a:endCxn id="332" idx="0"/>
          </p:cNvCxnSpPr>
          <p:nvPr/>
        </p:nvCxnSpPr>
        <p:spPr>
          <a:xfrm>
            <a:off x="1626900" y="3584914"/>
            <a:ext cx="0" cy="623400"/>
          </a:xfrm>
          <a:prstGeom prst="straightConnector1">
            <a:avLst/>
          </a:prstGeom>
          <a:noFill/>
          <a:ln cap="flat" cmpd="sng" w="3810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336" name="Google Shape;336;p24"/>
          <p:cNvCxnSpPr>
            <a:stCxn id="325" idx="2"/>
            <a:endCxn id="326" idx="0"/>
          </p:cNvCxnSpPr>
          <p:nvPr/>
        </p:nvCxnSpPr>
        <p:spPr>
          <a:xfrm>
            <a:off x="5919728" y="4774587"/>
            <a:ext cx="0" cy="795300"/>
          </a:xfrm>
          <a:prstGeom prst="straightConnector1">
            <a:avLst/>
          </a:prstGeom>
          <a:noFill/>
          <a:ln cap="flat" cmpd="sng" w="3810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337" name="Google Shape;337;p24"/>
          <p:cNvCxnSpPr>
            <a:stCxn id="326" idx="2"/>
            <a:endCxn id="329" idx="0"/>
          </p:cNvCxnSpPr>
          <p:nvPr/>
        </p:nvCxnSpPr>
        <p:spPr>
          <a:xfrm flipH="1">
            <a:off x="5916128" y="6059468"/>
            <a:ext cx="3600" cy="919800"/>
          </a:xfrm>
          <a:prstGeom prst="straightConnector1">
            <a:avLst/>
          </a:prstGeom>
          <a:noFill/>
          <a:ln cap="flat" cmpd="sng" w="3810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338" name="Google Shape;338;p24"/>
          <p:cNvSpPr/>
          <p:nvPr/>
        </p:nvSpPr>
        <p:spPr>
          <a:xfrm>
            <a:off x="15474123" y="6877251"/>
            <a:ext cx="2065800" cy="693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설비 비가동 관리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15474123" y="3486453"/>
            <a:ext cx="2065800" cy="48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설비 관리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40" name="Google Shape;340;p24"/>
          <p:cNvSpPr/>
          <p:nvPr/>
        </p:nvSpPr>
        <p:spPr>
          <a:xfrm>
            <a:off x="7013950" y="7629219"/>
            <a:ext cx="1574400" cy="48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불량 확인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341" name="Google Shape;341;p24"/>
          <p:cNvCxnSpPr>
            <a:stCxn id="329" idx="2"/>
            <a:endCxn id="330" idx="3"/>
          </p:cNvCxnSpPr>
          <p:nvPr/>
        </p:nvCxnSpPr>
        <p:spPr>
          <a:xfrm rot="5400000">
            <a:off x="3961244" y="6167294"/>
            <a:ext cx="653400" cy="3256500"/>
          </a:xfrm>
          <a:prstGeom prst="bentConnector2">
            <a:avLst/>
          </a:prstGeom>
          <a:noFill/>
          <a:ln cap="flat" cmpd="sng" w="3810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342" name="Google Shape;342;p24"/>
          <p:cNvCxnSpPr>
            <a:endCxn id="340" idx="1"/>
          </p:cNvCxnSpPr>
          <p:nvPr/>
        </p:nvCxnSpPr>
        <p:spPr>
          <a:xfrm>
            <a:off x="5904850" y="7874019"/>
            <a:ext cx="1109100" cy="0"/>
          </a:xfrm>
          <a:prstGeom prst="straightConnector1">
            <a:avLst/>
          </a:prstGeom>
          <a:noFill/>
          <a:ln cap="flat" cmpd="sng" w="1905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3" name="Google Shape;343;p24"/>
          <p:cNvSpPr/>
          <p:nvPr/>
        </p:nvSpPr>
        <p:spPr>
          <a:xfrm>
            <a:off x="9305557" y="3088805"/>
            <a:ext cx="2065800" cy="48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자재 발주</a:t>
            </a:r>
            <a:endParaRPr i="0" sz="2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594000" y="9382798"/>
            <a:ext cx="2065800" cy="443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완제품 출고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345" name="Google Shape;345;p24"/>
          <p:cNvCxnSpPr>
            <a:stCxn id="330" idx="2"/>
            <a:endCxn id="344" idx="0"/>
          </p:cNvCxnSpPr>
          <p:nvPr/>
        </p:nvCxnSpPr>
        <p:spPr>
          <a:xfrm>
            <a:off x="1626900" y="8519876"/>
            <a:ext cx="0" cy="862800"/>
          </a:xfrm>
          <a:prstGeom prst="straightConnector1">
            <a:avLst/>
          </a:prstGeom>
          <a:noFill/>
          <a:ln cap="flat" cmpd="sng" w="3810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346" name="Google Shape;346;p24"/>
          <p:cNvCxnSpPr>
            <a:stCxn id="325" idx="3"/>
            <a:endCxn id="327" idx="1"/>
          </p:cNvCxnSpPr>
          <p:nvPr/>
        </p:nvCxnSpPr>
        <p:spPr>
          <a:xfrm flipH="1" rot="10800000">
            <a:off x="6952628" y="4527687"/>
            <a:ext cx="2352900" cy="2100"/>
          </a:xfrm>
          <a:prstGeom prst="straightConnector1">
            <a:avLst/>
          </a:prstGeom>
          <a:noFill/>
          <a:ln cap="flat" cmpd="sng" w="38100">
            <a:solidFill>
              <a:srgbClr val="7E93EB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347" name="Google Shape;347;p24"/>
          <p:cNvSpPr txBox="1"/>
          <p:nvPr/>
        </p:nvSpPr>
        <p:spPr>
          <a:xfrm>
            <a:off x="13142331" y="5144946"/>
            <a:ext cx="150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7E93E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자재 검사 후,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7E93E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자재 재고화</a:t>
            </a:r>
            <a:endParaRPr i="0" sz="1600" u="none" cap="none" strike="noStrike">
              <a:solidFill>
                <a:srgbClr val="7E93EB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48" name="Google Shape;348;p24"/>
          <p:cNvSpPr txBox="1"/>
          <p:nvPr/>
        </p:nvSpPr>
        <p:spPr>
          <a:xfrm>
            <a:off x="5747879" y="8124143"/>
            <a:ext cx="410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7E93E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생산 중 불량 확인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349" name="Google Shape;349;p24"/>
          <p:cNvCxnSpPr>
            <a:endCxn id="326" idx="3"/>
          </p:cNvCxnSpPr>
          <p:nvPr/>
        </p:nvCxnSpPr>
        <p:spPr>
          <a:xfrm rot="10800000">
            <a:off x="6952628" y="5814668"/>
            <a:ext cx="3380700" cy="27300"/>
          </a:xfrm>
          <a:prstGeom prst="straightConnector1">
            <a:avLst/>
          </a:prstGeom>
          <a:noFill/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50" name="Google Shape;350;p24"/>
          <p:cNvSpPr txBox="1"/>
          <p:nvPr/>
        </p:nvSpPr>
        <p:spPr>
          <a:xfrm>
            <a:off x="7789366" y="5867971"/>
            <a:ext cx="159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7E93E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자재 투입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351" name="Google Shape;351;p24"/>
          <p:cNvCxnSpPr>
            <a:stCxn id="352" idx="1"/>
            <a:endCxn id="344" idx="1"/>
          </p:cNvCxnSpPr>
          <p:nvPr/>
        </p:nvCxnSpPr>
        <p:spPr>
          <a:xfrm>
            <a:off x="594000" y="4682626"/>
            <a:ext cx="600" cy="4921800"/>
          </a:xfrm>
          <a:prstGeom prst="bentConnector3">
            <a:avLst>
              <a:gd fmla="val -39687500" name="adj1"/>
            </a:avLst>
          </a:prstGeom>
          <a:noFill/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53" name="Google Shape;353;p24"/>
          <p:cNvCxnSpPr>
            <a:stCxn id="343" idx="3"/>
            <a:endCxn id="334" idx="1"/>
          </p:cNvCxnSpPr>
          <p:nvPr/>
        </p:nvCxnSpPr>
        <p:spPr>
          <a:xfrm>
            <a:off x="11371357" y="3333605"/>
            <a:ext cx="680100" cy="11700"/>
          </a:xfrm>
          <a:prstGeom prst="straightConnector1">
            <a:avLst/>
          </a:prstGeom>
          <a:noFill/>
          <a:ln cap="flat" cmpd="sng" w="1905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4" name="Google Shape;334;p24"/>
          <p:cNvSpPr/>
          <p:nvPr/>
        </p:nvSpPr>
        <p:spPr>
          <a:xfrm>
            <a:off x="12051575" y="3100447"/>
            <a:ext cx="2065800" cy="48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자재 입고검사</a:t>
            </a:r>
            <a:endParaRPr i="0" sz="2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4" name="Google Shape;354;p24"/>
          <p:cNvSpPr/>
          <p:nvPr/>
        </p:nvSpPr>
        <p:spPr>
          <a:xfrm>
            <a:off x="13348306" y="4132710"/>
            <a:ext cx="1574400" cy="48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불량 확인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355" name="Google Shape;355;p24"/>
          <p:cNvCxnSpPr>
            <a:endCxn id="354" idx="1"/>
          </p:cNvCxnSpPr>
          <p:nvPr/>
        </p:nvCxnSpPr>
        <p:spPr>
          <a:xfrm>
            <a:off x="13094806" y="4377510"/>
            <a:ext cx="253500" cy="0"/>
          </a:xfrm>
          <a:prstGeom prst="straightConnector1">
            <a:avLst/>
          </a:prstGeom>
          <a:noFill/>
          <a:ln cap="flat" cmpd="sng" w="1905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6" name="Google Shape;356;p24"/>
          <p:cNvCxnSpPr>
            <a:stCxn id="328" idx="1"/>
            <a:endCxn id="327" idx="3"/>
          </p:cNvCxnSpPr>
          <p:nvPr/>
        </p:nvCxnSpPr>
        <p:spPr>
          <a:xfrm rot="10800000">
            <a:off x="11371475" y="4527673"/>
            <a:ext cx="680100" cy="21801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7" name="Google Shape;357;p24"/>
          <p:cNvSpPr/>
          <p:nvPr/>
        </p:nvSpPr>
        <p:spPr>
          <a:xfrm>
            <a:off x="15474123" y="7899271"/>
            <a:ext cx="2065800" cy="693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설비 점검 관리</a:t>
            </a:r>
            <a:endParaRPr i="0" sz="2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15474123" y="9132257"/>
            <a:ext cx="2065800" cy="693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실시간 설비 상태</a:t>
            </a:r>
            <a:endParaRPr i="0" sz="20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359" name="Google Shape;359;p24"/>
          <p:cNvCxnSpPr>
            <a:stCxn id="339" idx="2"/>
            <a:endCxn id="338" idx="0"/>
          </p:cNvCxnSpPr>
          <p:nvPr/>
        </p:nvCxnSpPr>
        <p:spPr>
          <a:xfrm>
            <a:off x="16507023" y="3976053"/>
            <a:ext cx="0" cy="2901300"/>
          </a:xfrm>
          <a:prstGeom prst="straightConnector1">
            <a:avLst/>
          </a:prstGeom>
          <a:noFill/>
          <a:ln cap="flat" cmpd="sng" w="1905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0" name="Google Shape;360;p24"/>
          <p:cNvCxnSpPr>
            <a:stCxn id="329" idx="3"/>
            <a:endCxn id="358" idx="1"/>
          </p:cNvCxnSpPr>
          <p:nvPr/>
        </p:nvCxnSpPr>
        <p:spPr>
          <a:xfrm>
            <a:off x="6949094" y="7224044"/>
            <a:ext cx="8525100" cy="22551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7E93E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24"/>
          <p:cNvCxnSpPr>
            <a:stCxn id="327" idx="2"/>
          </p:cNvCxnSpPr>
          <p:nvPr/>
        </p:nvCxnSpPr>
        <p:spPr>
          <a:xfrm>
            <a:off x="10338457" y="4905163"/>
            <a:ext cx="0" cy="933300"/>
          </a:xfrm>
          <a:prstGeom prst="straightConnector1">
            <a:avLst/>
          </a:prstGeom>
          <a:noFill/>
          <a:ln cap="flat" cmpd="sng" w="38100">
            <a:solidFill>
              <a:srgbClr val="7E93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24"/>
          <p:cNvSpPr/>
          <p:nvPr/>
        </p:nvSpPr>
        <p:spPr>
          <a:xfrm>
            <a:off x="594000" y="4284976"/>
            <a:ext cx="2065800" cy="7953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7E9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완제품 </a:t>
            </a:r>
            <a:r>
              <a:rPr lang="en-US" sz="2000">
                <a:latin typeface="Open Sans SemiBold"/>
                <a:ea typeface="Open Sans SemiBold"/>
                <a:cs typeface="Open Sans SemiBold"/>
                <a:sym typeface="Open Sans SemiBold"/>
              </a:rPr>
              <a:t>재고 확인</a:t>
            </a:r>
            <a:endParaRPr sz="2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2" name="Google Shape;362;p2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Google Shape;1628;p132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3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30" name="Google Shape;1630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00" y="2157775"/>
            <a:ext cx="17781975" cy="18493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1" name="Google Shape;1631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000" y="4539713"/>
            <a:ext cx="15297150" cy="49244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2" name="Google Shape;1632;p132"/>
          <p:cNvSpPr/>
          <p:nvPr/>
        </p:nvSpPr>
        <p:spPr>
          <a:xfrm>
            <a:off x="12217700" y="3408900"/>
            <a:ext cx="2850900" cy="49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3" name="Google Shape;1633;p132"/>
          <p:cNvCxnSpPr/>
          <p:nvPr/>
        </p:nvCxnSpPr>
        <p:spPr>
          <a:xfrm>
            <a:off x="13575225" y="4037400"/>
            <a:ext cx="15000" cy="42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4" name="Google Shape;1634;p132"/>
          <p:cNvSpPr txBox="1"/>
          <p:nvPr/>
        </p:nvSpPr>
        <p:spPr>
          <a:xfrm>
            <a:off x="10440200" y="4696200"/>
            <a:ext cx="462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라인별로 정해진 공정목록이 출력된다.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5" name="Google Shape;1635;p13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133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13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42" name="Google Shape;164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0301" y="5563526"/>
            <a:ext cx="1326975" cy="7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0206" y="5290383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133"/>
          <p:cNvSpPr txBox="1"/>
          <p:nvPr/>
        </p:nvSpPr>
        <p:spPr>
          <a:xfrm>
            <a:off x="13065938" y="6822875"/>
            <a:ext cx="3695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시작버튼을 클릭하면 공정이 차례로 진행된다.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45" name="Google Shape;1645;p133"/>
          <p:cNvCxnSpPr>
            <a:stCxn id="1642" idx="2"/>
            <a:endCxn id="1644" idx="0"/>
          </p:cNvCxnSpPr>
          <p:nvPr/>
        </p:nvCxnSpPr>
        <p:spPr>
          <a:xfrm>
            <a:off x="14913789" y="6274776"/>
            <a:ext cx="0" cy="54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46" name="Google Shape;1646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0400" y="886600"/>
            <a:ext cx="6682350" cy="18133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7" name="Google Shape;1647;p13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134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13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4" name="Google Shape;1654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0301" y="5563526"/>
            <a:ext cx="1326975" cy="7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0206" y="529038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725" y="3558075"/>
            <a:ext cx="5673774" cy="118881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7" name="Google Shape;1657;p1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0725" y="4957729"/>
            <a:ext cx="5673775" cy="113732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8" name="Google Shape;1658;p1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0725" y="6305894"/>
            <a:ext cx="5673774" cy="110013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59" name="Google Shape;1659;p134"/>
          <p:cNvCxnSpPr>
            <a:stCxn id="1654" idx="1"/>
          </p:cNvCxnSpPr>
          <p:nvPr/>
        </p:nvCxnSpPr>
        <p:spPr>
          <a:xfrm flipH="1">
            <a:off x="9532801" y="5919151"/>
            <a:ext cx="4717500" cy="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0" name="Google Shape;1660;p134"/>
          <p:cNvSpPr txBox="1"/>
          <p:nvPr/>
        </p:nvSpPr>
        <p:spPr>
          <a:xfrm>
            <a:off x="9415732" y="6305900"/>
            <a:ext cx="56739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공정의 진행상황에 따라서, 생산시작버튼을 클릭했을 때 나오는 알림이 다르게 보여진다.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1" name="Google Shape;1661;p13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135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13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8" name="Google Shape;1668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0301" y="5563526"/>
            <a:ext cx="1326975" cy="7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0206" y="529038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975" y="4252675"/>
            <a:ext cx="13684686" cy="434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1" name="Google Shape;1671;p135"/>
          <p:cNvSpPr/>
          <p:nvPr/>
        </p:nvSpPr>
        <p:spPr>
          <a:xfrm>
            <a:off x="8295975" y="5068075"/>
            <a:ext cx="5520600" cy="319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2" name="Google Shape;1672;p135"/>
          <p:cNvCxnSpPr>
            <a:stCxn id="1671" idx="2"/>
            <a:endCxn id="1673" idx="2"/>
          </p:cNvCxnSpPr>
          <p:nvPr/>
        </p:nvCxnSpPr>
        <p:spPr>
          <a:xfrm rot="10800000">
            <a:off x="11056275" y="7574875"/>
            <a:ext cx="0" cy="69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3" name="Google Shape;1673;p135"/>
          <p:cNvSpPr txBox="1"/>
          <p:nvPr/>
        </p:nvSpPr>
        <p:spPr>
          <a:xfrm>
            <a:off x="8441025" y="6728250"/>
            <a:ext cx="523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생산이 시작 된 이후, 공정의 진행상황이 실시간으로 출력된다.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4" name="Google Shape;1674;p13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136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3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1" name="Google Shape;168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0301" y="5563526"/>
            <a:ext cx="1326975" cy="7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0206" y="529038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975" y="4252675"/>
            <a:ext cx="13684686" cy="434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4" name="Google Shape;1684;p136"/>
          <p:cNvSpPr/>
          <p:nvPr/>
        </p:nvSpPr>
        <p:spPr>
          <a:xfrm>
            <a:off x="12790875" y="5550750"/>
            <a:ext cx="965400" cy="43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5" name="Google Shape;1685;p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86228" y="5474625"/>
            <a:ext cx="2030400" cy="8890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86" name="Google Shape;1686;p136"/>
          <p:cNvCxnSpPr>
            <a:stCxn id="1685" idx="2"/>
          </p:cNvCxnSpPr>
          <p:nvPr/>
        </p:nvCxnSpPr>
        <p:spPr>
          <a:xfrm>
            <a:off x="12801428" y="6363675"/>
            <a:ext cx="4500" cy="57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7" name="Google Shape;1687;p136"/>
          <p:cNvSpPr txBox="1"/>
          <p:nvPr/>
        </p:nvSpPr>
        <p:spPr>
          <a:xfrm>
            <a:off x="9331025" y="7045025"/>
            <a:ext cx="448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공정 상태는 가동으로 표시된다.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8" name="Google Shape;1688;p13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Google Shape;1693;p137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13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5" name="Google Shape;1695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4177" y="5496375"/>
            <a:ext cx="1396925" cy="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69068" y="5169708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137"/>
          <p:cNvSpPr txBox="1"/>
          <p:nvPr/>
        </p:nvSpPr>
        <p:spPr>
          <a:xfrm>
            <a:off x="14187438" y="6839475"/>
            <a:ext cx="3110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생산이 시작된 이후, 긴급중지를 할 수 있다.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98" name="Google Shape;1698;p137"/>
          <p:cNvCxnSpPr>
            <a:endCxn id="1697" idx="0"/>
          </p:cNvCxnSpPr>
          <p:nvPr/>
        </p:nvCxnSpPr>
        <p:spPr>
          <a:xfrm>
            <a:off x="15742638" y="6291375"/>
            <a:ext cx="0" cy="54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9" name="Google Shape;1699;p137"/>
          <p:cNvPicPr preferRelativeResize="0"/>
          <p:nvPr/>
        </p:nvPicPr>
        <p:blipFill rotWithShape="1">
          <a:blip r:embed="rId6">
            <a:alphaModFix/>
          </a:blip>
          <a:srcRect b="0" l="1438" r="0" t="0"/>
          <a:stretch/>
        </p:blipFill>
        <p:spPr>
          <a:xfrm>
            <a:off x="6817775" y="778250"/>
            <a:ext cx="6346274" cy="18383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0" name="Google Shape;1700;p13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38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3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7" name="Google Shape;1707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4177" y="5496375"/>
            <a:ext cx="1396925" cy="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69068" y="5169708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500" y="4388450"/>
            <a:ext cx="13447033" cy="434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0" name="Google Shape;1710;p13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139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13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17" name="Google Shape;1717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4177" y="5496375"/>
            <a:ext cx="1396925" cy="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69068" y="5169708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500" y="4388450"/>
            <a:ext cx="13447033" cy="434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0" name="Google Shape;1720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6902" y="5881902"/>
            <a:ext cx="1764850" cy="6945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21" name="Google Shape;1721;p139"/>
          <p:cNvCxnSpPr/>
          <p:nvPr/>
        </p:nvCxnSpPr>
        <p:spPr>
          <a:xfrm>
            <a:off x="12881153" y="6683000"/>
            <a:ext cx="4500" cy="57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2" name="Google Shape;1722;p139"/>
          <p:cNvSpPr txBox="1"/>
          <p:nvPr/>
        </p:nvSpPr>
        <p:spPr>
          <a:xfrm>
            <a:off x="9486150" y="7257800"/>
            <a:ext cx="44856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공정 상태는 정지로 표시된다.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3" name="Google Shape;1723;p13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8" name="Google Shape;1728;p140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14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0" name="Google Shape;1730;p140"/>
          <p:cNvSpPr txBox="1"/>
          <p:nvPr/>
        </p:nvSpPr>
        <p:spPr>
          <a:xfrm>
            <a:off x="14480227" y="6839475"/>
            <a:ext cx="3602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긴급 중지버튼을 클릭한 이후, 재시작을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 할 수 있다.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31" name="Google Shape;1731;p140"/>
          <p:cNvCxnSpPr/>
          <p:nvPr/>
        </p:nvCxnSpPr>
        <p:spPr>
          <a:xfrm>
            <a:off x="16527002" y="6291375"/>
            <a:ext cx="0" cy="54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32" name="Google Shape;1732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7350" y="5444775"/>
            <a:ext cx="1419300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53418" y="512443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140"/>
          <p:cNvPicPr preferRelativeResize="0"/>
          <p:nvPr/>
        </p:nvPicPr>
        <p:blipFill rotWithShape="1">
          <a:blip r:embed="rId6">
            <a:alphaModFix/>
          </a:blip>
          <a:srcRect b="0" l="1208" r="1344" t="0"/>
          <a:stretch/>
        </p:blipFill>
        <p:spPr>
          <a:xfrm>
            <a:off x="7194875" y="785925"/>
            <a:ext cx="6274750" cy="18097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5" name="Google Shape;1735;p14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Google Shape;1740;p141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14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2" name="Google Shape;1742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7350" y="5444775"/>
            <a:ext cx="1419300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53418" y="512443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450" y="4403500"/>
            <a:ext cx="13516527" cy="434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5" name="Google Shape;1745;p14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5"/>
          <p:cNvGrpSpPr/>
          <p:nvPr/>
        </p:nvGrpSpPr>
        <p:grpSpPr>
          <a:xfrm>
            <a:off x="4133700" y="4325725"/>
            <a:ext cx="10020600" cy="1635550"/>
            <a:chOff x="4133700" y="3507950"/>
            <a:chExt cx="10020600" cy="1635550"/>
          </a:xfrm>
        </p:grpSpPr>
        <p:cxnSp>
          <p:nvCxnSpPr>
            <p:cNvPr id="368" name="Google Shape;368;p25"/>
            <p:cNvCxnSpPr/>
            <p:nvPr/>
          </p:nvCxnSpPr>
          <p:spPr>
            <a:xfrm>
              <a:off x="4133700" y="350795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5"/>
            <p:cNvCxnSpPr/>
            <p:nvPr/>
          </p:nvCxnSpPr>
          <p:spPr>
            <a:xfrm>
              <a:off x="4133700" y="514350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0" name="Google Shape;370;p25"/>
          <p:cNvSpPr txBox="1"/>
          <p:nvPr/>
        </p:nvSpPr>
        <p:spPr>
          <a:xfrm>
            <a:off x="3114286" y="4543200"/>
            <a:ext cx="120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화면 구현 - 로그인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Google Shape;1750;p142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14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2" name="Google Shape;1752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7350" y="5444775"/>
            <a:ext cx="1419300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53418" y="512443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450" y="4403500"/>
            <a:ext cx="13516527" cy="434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5" name="Google Shape;1755;p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27553" y="5851725"/>
            <a:ext cx="2030400" cy="8890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56" name="Google Shape;1756;p142"/>
          <p:cNvCxnSpPr>
            <a:stCxn id="1755" idx="2"/>
          </p:cNvCxnSpPr>
          <p:nvPr/>
        </p:nvCxnSpPr>
        <p:spPr>
          <a:xfrm>
            <a:off x="13042753" y="6740775"/>
            <a:ext cx="4500" cy="57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7" name="Google Shape;1757;p142"/>
          <p:cNvSpPr txBox="1"/>
          <p:nvPr/>
        </p:nvSpPr>
        <p:spPr>
          <a:xfrm>
            <a:off x="9572350" y="7422125"/>
            <a:ext cx="44856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공정 상태는 다시 가동으로 표시된다.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8" name="Google Shape;1758;p14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p143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14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5" name="Google Shape;1765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75" y="4418600"/>
            <a:ext cx="13507219" cy="43433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66" name="Google Shape;1766;p143"/>
          <p:cNvCxnSpPr/>
          <p:nvPr/>
        </p:nvCxnSpPr>
        <p:spPr>
          <a:xfrm flipH="1" rot="10800000">
            <a:off x="12609875" y="7722875"/>
            <a:ext cx="19308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7" name="Google Shape;1767;p143"/>
          <p:cNvCxnSpPr/>
          <p:nvPr/>
        </p:nvCxnSpPr>
        <p:spPr>
          <a:xfrm rot="10800000">
            <a:off x="12609875" y="7194950"/>
            <a:ext cx="0" cy="55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43"/>
          <p:cNvSpPr txBox="1"/>
          <p:nvPr/>
        </p:nvSpPr>
        <p:spPr>
          <a:xfrm>
            <a:off x="14715850" y="7194950"/>
            <a:ext cx="330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공정이 종료되면 종료시간이 찍히고, 상태가 정상종료로 표시된다.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9" name="Google Shape;1769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2813" y="5585400"/>
            <a:ext cx="1419225" cy="182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0" name="Google Shape;1770;p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90325" y="6222365"/>
            <a:ext cx="1775475" cy="7358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1" name="Google Shape;1771;p14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Google Shape;1776;p144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4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8" name="Google Shape;1778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75" y="4418600"/>
            <a:ext cx="13559125" cy="43298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9" name="Google Shape;1779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5588" y="3645788"/>
            <a:ext cx="3648075" cy="49053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80" name="Google Shape;1780;p144"/>
          <p:cNvCxnSpPr/>
          <p:nvPr/>
        </p:nvCxnSpPr>
        <p:spPr>
          <a:xfrm>
            <a:off x="11979900" y="7443800"/>
            <a:ext cx="2787000" cy="2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1" name="Google Shape;1781;p144"/>
          <p:cNvSpPr txBox="1"/>
          <p:nvPr/>
        </p:nvSpPr>
        <p:spPr>
          <a:xfrm>
            <a:off x="14766900" y="6854750"/>
            <a:ext cx="3309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불량량이 생길 때부터,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이 후 공정의 생산량과 투입량이 불량량을 반영해서 출력된다.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2" name="Google Shape;1782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2153" y="6554125"/>
            <a:ext cx="4292200" cy="252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3" name="Google Shape;1783;p14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4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4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0" name="Google Shape;1790;p145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14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2" name="Google Shape;179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2425" y="1225000"/>
            <a:ext cx="1821876" cy="9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000" y="2157775"/>
            <a:ext cx="17781975" cy="18493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4" name="Google Shape;1794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6379" y="3600429"/>
            <a:ext cx="4441025" cy="70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5" name="Google Shape;1795;p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6375" y="2877566"/>
            <a:ext cx="4441025" cy="64193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6" name="Google Shape;1796;p1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39781" y="946283"/>
            <a:ext cx="547152" cy="561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7" name="Google Shape;1797;p145"/>
          <p:cNvCxnSpPr>
            <a:endCxn id="1792" idx="1"/>
          </p:cNvCxnSpPr>
          <p:nvPr/>
        </p:nvCxnSpPr>
        <p:spPr>
          <a:xfrm flipH="1" rot="10800000">
            <a:off x="15717125" y="1677712"/>
            <a:ext cx="585300" cy="1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8" name="Google Shape;1798;p145"/>
          <p:cNvSpPr txBox="1"/>
          <p:nvPr/>
        </p:nvSpPr>
        <p:spPr>
          <a:xfrm>
            <a:off x="12021575" y="1254413"/>
            <a:ext cx="3529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생산지시코드를 기준으로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공정이동표를 발행할 수 있다.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9" name="Google Shape;1799;p14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4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5" name="Google Shape;1805;p146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1281" y="109713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7950" y="1097125"/>
            <a:ext cx="12147677" cy="876752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8" name="Google Shape;1808;p14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9" name="Google Shape;1809;p14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4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5" name="Google Shape;1815;p147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1281" y="109713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7950" y="1097125"/>
            <a:ext cx="12147677" cy="876752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8" name="Google Shape;1818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752" y="3177977"/>
            <a:ext cx="8448050" cy="12867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9" name="Google Shape;1819;p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2063" y="5067488"/>
            <a:ext cx="10639425" cy="31718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0" name="Google Shape;1820;p147"/>
          <p:cNvSpPr txBox="1"/>
          <p:nvPr/>
        </p:nvSpPr>
        <p:spPr>
          <a:xfrm>
            <a:off x="11076400" y="8378200"/>
            <a:ext cx="393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진행 공정 정보에 대해 출력된다.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1" name="Google Shape;1821;p14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2" name="Google Shape;1822;p14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4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4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9" name="Google Shape;1829;p148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14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공정 실적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1" name="Google Shape;1831;p14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4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4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8" name="Google Shape;1838;p149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4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공정 실적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0" name="Google Shape;1840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026" y="1266826"/>
            <a:ext cx="7884894" cy="233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1" name="Google Shape;1841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75" y="3811500"/>
            <a:ext cx="17998249" cy="34889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2" name="Google Shape;1842;p14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5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5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9" name="Google Shape;1849;p150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15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공정 실적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1" name="Google Shape;1851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226" y="1387501"/>
            <a:ext cx="7884894" cy="233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2" name="Google Shape;1852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750" y="2258724"/>
            <a:ext cx="12181176" cy="722352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3" name="Google Shape;1853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0381" y="1387508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5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51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5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1" name="Google Shape;1861;p151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15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공정 실적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3" name="Google Shape;1863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226" y="1387501"/>
            <a:ext cx="7884894" cy="233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4" name="Google Shape;1864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481" y="169738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5550" y="2258724"/>
            <a:ext cx="12104101" cy="72045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6" name="Google Shape;1866;p15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공통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7" name="Google Shape;3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3800" y="488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5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5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3" name="Google Shape;1873;p152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15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5" name="Google Shape;1875;p15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0" name="Google Shape;1880;p153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15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2" name="Google Shape;188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4431" y="1674108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53"/>
          <p:cNvPicPr preferRelativeResize="0"/>
          <p:nvPr/>
        </p:nvPicPr>
        <p:blipFill rotWithShape="1">
          <a:blip r:embed="rId5">
            <a:alphaModFix/>
          </a:blip>
          <a:srcRect b="0" l="0" r="2037" t="0"/>
          <a:stretch/>
        </p:blipFill>
        <p:spPr>
          <a:xfrm>
            <a:off x="185925" y="2821900"/>
            <a:ext cx="17916151" cy="10030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4" name="Google Shape;1884;p15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9" name="Google Shape;1889;p154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15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1" name="Google Shape;1891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4431" y="1674108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54"/>
          <p:cNvPicPr preferRelativeResize="0"/>
          <p:nvPr/>
        </p:nvPicPr>
        <p:blipFill rotWithShape="1">
          <a:blip r:embed="rId5">
            <a:alphaModFix/>
          </a:blip>
          <a:srcRect b="0" l="0" r="2037" t="0"/>
          <a:stretch/>
        </p:blipFill>
        <p:spPr>
          <a:xfrm>
            <a:off x="185925" y="2821900"/>
            <a:ext cx="17916151" cy="10030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3" name="Google Shape;1893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1456" y="3148333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5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155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15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1" name="Google Shape;1901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4431" y="1674108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55"/>
          <p:cNvPicPr preferRelativeResize="0"/>
          <p:nvPr/>
        </p:nvPicPr>
        <p:blipFill rotWithShape="1">
          <a:blip r:embed="rId5">
            <a:alphaModFix/>
          </a:blip>
          <a:srcRect b="0" l="0" r="2037" t="0"/>
          <a:stretch/>
        </p:blipFill>
        <p:spPr>
          <a:xfrm>
            <a:off x="185925" y="2821900"/>
            <a:ext cx="17916151" cy="10030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3" name="Google Shape;1903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1456" y="3148333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375" y="1978925"/>
            <a:ext cx="10210800" cy="750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5" name="Google Shape;1905;p155"/>
          <p:cNvSpPr/>
          <p:nvPr/>
        </p:nvSpPr>
        <p:spPr>
          <a:xfrm>
            <a:off x="5807175" y="3876475"/>
            <a:ext cx="9623400" cy="52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6" name="Google Shape;1906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6631" y="3824958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15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156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15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4" name="Google Shape;1914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4431" y="1674108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150" y="2562475"/>
            <a:ext cx="17855699" cy="9670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6" name="Google Shape;1916;p15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Google Shape;1921;p157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15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3" name="Google Shape;1923;p15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24" name="Google Shape;1924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4706" y="1736008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750" y="2533575"/>
            <a:ext cx="17855698" cy="89542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5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5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2" name="Google Shape;1932;p158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5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공정 흐름도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4" name="Google Shape;1934;p15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5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5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1" name="Google Shape;1941;p159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350" y="582800"/>
            <a:ext cx="8172875" cy="95259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3" name="Google Shape;1943;p15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공정 흐름도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4" name="Google Shape;1944;p15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6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6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1" name="Google Shape;1951;p160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350" y="582800"/>
            <a:ext cx="8172875" cy="95259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3" name="Google Shape;1953;p16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공정 흐름도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54" name="Google Shape;1954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475" y="3082075"/>
            <a:ext cx="12725551" cy="58081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55" name="Google Shape;1955;p160"/>
          <p:cNvCxnSpPr/>
          <p:nvPr/>
        </p:nvCxnSpPr>
        <p:spPr>
          <a:xfrm>
            <a:off x="7496550" y="2624550"/>
            <a:ext cx="437400" cy="31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6" name="Google Shape;1956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1250" y="1856338"/>
            <a:ext cx="9656133" cy="6274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7" name="Google Shape;1957;p1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69506" y="1889420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160"/>
          <p:cNvSpPr/>
          <p:nvPr/>
        </p:nvSpPr>
        <p:spPr>
          <a:xfrm>
            <a:off x="7451275" y="1930700"/>
            <a:ext cx="2654700" cy="48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60"/>
          <p:cNvSpPr txBox="1"/>
          <p:nvPr/>
        </p:nvSpPr>
        <p:spPr>
          <a:xfrm>
            <a:off x="14384700" y="3182700"/>
            <a:ext cx="350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라인코드가 있는 경우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0" name="Google Shape;1960;p16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61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6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7" name="Google Shape;1967;p161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350" y="582800"/>
            <a:ext cx="8172875" cy="95259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9" name="Google Shape;1969;p16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공정 흐름도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70" name="Google Shape;1970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003" y="2327675"/>
            <a:ext cx="9576524" cy="64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1" name="Google Shape;1971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8375" y="3555075"/>
            <a:ext cx="12701524" cy="37604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72" name="Google Shape;1972;p161"/>
          <p:cNvCxnSpPr/>
          <p:nvPr/>
        </p:nvCxnSpPr>
        <p:spPr>
          <a:xfrm>
            <a:off x="7149625" y="3104875"/>
            <a:ext cx="437400" cy="31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73" name="Google Shape;1973;p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67856" y="2368895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161"/>
          <p:cNvSpPr/>
          <p:nvPr/>
        </p:nvSpPr>
        <p:spPr>
          <a:xfrm>
            <a:off x="7149625" y="2410175"/>
            <a:ext cx="2654700" cy="48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61"/>
          <p:cNvSpPr txBox="1"/>
          <p:nvPr/>
        </p:nvSpPr>
        <p:spPr>
          <a:xfrm>
            <a:off x="14233875" y="3600425"/>
            <a:ext cx="350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라인코드가 없는 경우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76" name="Google Shape;1976;p1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0775" y="4380603"/>
            <a:ext cx="1598875" cy="24214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7" name="Google Shape;1977;p16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18288000" cy="1028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공통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2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7" name="Google Shape;3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550" y="365775"/>
            <a:ext cx="14049951" cy="89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5725" y="73339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7"/>
          <p:cNvSpPr/>
          <p:nvPr/>
        </p:nvSpPr>
        <p:spPr>
          <a:xfrm>
            <a:off x="2937100" y="8008950"/>
            <a:ext cx="13015800" cy="68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6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6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4" name="Google Shape;1984;p162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6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공정 흐름도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6" name="Google Shape;1986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363" y="866763"/>
            <a:ext cx="12106275" cy="30194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7" name="Google Shape;1987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600" y="2488062"/>
            <a:ext cx="16736649" cy="18818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8" name="Google Shape;1988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80631" y="1569070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856" y="3428995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6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6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6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7" name="Google Shape;1997;p163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6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공정 흐름도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99" name="Google Shape;1999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363" y="866763"/>
            <a:ext cx="12106275" cy="30194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0" name="Google Shape;2000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600" y="2488062"/>
            <a:ext cx="16736649" cy="18818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1" name="Google Shape;2001;p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80631" y="1569070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856" y="3428995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5913" y="1734963"/>
            <a:ext cx="12792075" cy="76295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4" name="Google Shape;2004;p16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6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6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1" name="Google Shape;2011;p164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16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공정 흐름도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3" name="Google Shape;2013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363" y="866763"/>
            <a:ext cx="12106275" cy="30194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4" name="Google Shape;2014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600" y="2488062"/>
            <a:ext cx="16736649" cy="18818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5" name="Google Shape;2015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80631" y="1569070"/>
            <a:ext cx="547152" cy="56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5913" y="1734963"/>
            <a:ext cx="12792075" cy="76295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7" name="Google Shape;2017;p164"/>
          <p:cNvSpPr/>
          <p:nvPr/>
        </p:nvSpPr>
        <p:spPr>
          <a:xfrm>
            <a:off x="5294325" y="4727575"/>
            <a:ext cx="12106200" cy="56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8" name="Google Shape;2018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95056" y="4727545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16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6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6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6" name="Google Shape;2026;p165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6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공정 흐름도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8" name="Google Shape;2028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837" y="2034425"/>
            <a:ext cx="14019087" cy="33031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9" name="Google Shape;2029;p165"/>
          <p:cNvSpPr/>
          <p:nvPr/>
        </p:nvSpPr>
        <p:spPr>
          <a:xfrm>
            <a:off x="4205475" y="4446900"/>
            <a:ext cx="13160400" cy="63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6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6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6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7" name="Google Shape;2037;p166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16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공정 흐름도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39" name="Google Shape;2039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002" y="2547702"/>
            <a:ext cx="14393377" cy="519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0" name="Google Shape;2040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7881" y="3428995"/>
            <a:ext cx="547152" cy="561345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66"/>
          <p:cNvSpPr/>
          <p:nvPr/>
        </p:nvSpPr>
        <p:spPr>
          <a:xfrm>
            <a:off x="4615575" y="6863025"/>
            <a:ext cx="3062100" cy="56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2" name="Google Shape;2042;p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4225" y="2199288"/>
            <a:ext cx="4702600" cy="98667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3" name="Google Shape;2043;p16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Google Shape;2048;p167"/>
          <p:cNvGrpSpPr/>
          <p:nvPr/>
        </p:nvGrpSpPr>
        <p:grpSpPr>
          <a:xfrm>
            <a:off x="4133700" y="4325725"/>
            <a:ext cx="10020600" cy="1635550"/>
            <a:chOff x="4133700" y="3507950"/>
            <a:chExt cx="10020600" cy="1635550"/>
          </a:xfrm>
        </p:grpSpPr>
        <p:cxnSp>
          <p:nvCxnSpPr>
            <p:cNvPr id="2049" name="Google Shape;2049;p167"/>
            <p:cNvCxnSpPr/>
            <p:nvPr/>
          </p:nvCxnSpPr>
          <p:spPr>
            <a:xfrm>
              <a:off x="4133700" y="350795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0" name="Google Shape;2050;p167"/>
            <p:cNvCxnSpPr/>
            <p:nvPr/>
          </p:nvCxnSpPr>
          <p:spPr>
            <a:xfrm>
              <a:off x="4133700" y="514350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51" name="Google Shape;2051;p167"/>
          <p:cNvSpPr txBox="1"/>
          <p:nvPr/>
        </p:nvSpPr>
        <p:spPr>
          <a:xfrm>
            <a:off x="3114286" y="4543200"/>
            <a:ext cx="120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화면 구현 - 설비 관리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Google Shape;205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18288000" cy="102870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6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등록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Google Shape;2058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7188" y="4478813"/>
            <a:ext cx="355282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168"/>
          <p:cNvSpPr/>
          <p:nvPr/>
        </p:nvSpPr>
        <p:spPr>
          <a:xfrm>
            <a:off x="10184350" y="4471975"/>
            <a:ext cx="3552900" cy="324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0" name="Google Shape;206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2200" y="197960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168"/>
          <p:cNvSpPr/>
          <p:nvPr/>
        </p:nvSpPr>
        <p:spPr>
          <a:xfrm>
            <a:off x="4383425" y="3674975"/>
            <a:ext cx="1328400" cy="22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68"/>
          <p:cNvSpPr txBox="1"/>
          <p:nvPr/>
        </p:nvSpPr>
        <p:spPr>
          <a:xfrm>
            <a:off x="3047750" y="4835700"/>
            <a:ext cx="4250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등록자는 현재 로그인 되어있는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계정이름이 자동으로 기입됨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63" name="Google Shape;2063;p168"/>
          <p:cNvCxnSpPr>
            <a:stCxn id="2061" idx="2"/>
            <a:endCxn id="2062" idx="0"/>
          </p:cNvCxnSpPr>
          <p:nvPr/>
        </p:nvCxnSpPr>
        <p:spPr>
          <a:xfrm>
            <a:off x="5047625" y="3896375"/>
            <a:ext cx="125400" cy="93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4" name="Google Shape;2064;p168"/>
          <p:cNvSpPr/>
          <p:nvPr/>
        </p:nvSpPr>
        <p:spPr>
          <a:xfrm>
            <a:off x="192425" y="1258125"/>
            <a:ext cx="799200" cy="28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5" name="Google Shape;2065;p168"/>
          <p:cNvCxnSpPr>
            <a:endCxn id="2059" idx="0"/>
          </p:cNvCxnSpPr>
          <p:nvPr/>
        </p:nvCxnSpPr>
        <p:spPr>
          <a:xfrm flipH="1">
            <a:off x="11960800" y="2509975"/>
            <a:ext cx="1217100" cy="196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6" name="Google Shape;2066;p168"/>
          <p:cNvSpPr txBox="1"/>
          <p:nvPr/>
        </p:nvSpPr>
        <p:spPr>
          <a:xfrm>
            <a:off x="13014375" y="581738"/>
            <a:ext cx="4250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저장 버튼 클릭시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설비 관리 페이지로 이동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7" name="Google Shape;2067;p168"/>
          <p:cNvSpPr/>
          <p:nvPr/>
        </p:nvSpPr>
        <p:spPr>
          <a:xfrm>
            <a:off x="17265075" y="1428350"/>
            <a:ext cx="504000" cy="33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8" name="Google Shape;2068;p168"/>
          <p:cNvCxnSpPr>
            <a:stCxn id="2067" idx="0"/>
          </p:cNvCxnSpPr>
          <p:nvPr/>
        </p:nvCxnSpPr>
        <p:spPr>
          <a:xfrm rot="10800000">
            <a:off x="16640175" y="1068650"/>
            <a:ext cx="876900" cy="35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9" name="Google Shape;2069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7050" y="7478975"/>
            <a:ext cx="31623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68"/>
          <p:cNvSpPr/>
          <p:nvPr/>
        </p:nvSpPr>
        <p:spPr>
          <a:xfrm>
            <a:off x="3606850" y="7519125"/>
            <a:ext cx="3162300" cy="196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1" name="Google Shape;2071;p168"/>
          <p:cNvCxnSpPr>
            <a:stCxn id="2070" idx="3"/>
          </p:cNvCxnSpPr>
          <p:nvPr/>
        </p:nvCxnSpPr>
        <p:spPr>
          <a:xfrm>
            <a:off x="6769150" y="8500125"/>
            <a:ext cx="1164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2" name="Google Shape;2072;p168"/>
          <p:cNvSpPr txBox="1"/>
          <p:nvPr/>
        </p:nvSpPr>
        <p:spPr>
          <a:xfrm>
            <a:off x="7610975" y="7924425"/>
            <a:ext cx="425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필수입력란을 입력하지 않고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저장 버튼 클릭시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입력란 작성 알림 툴이 뜬다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3" name="Google Shape;2073;p16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6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0" name="Google Shape;2080;p169"/>
          <p:cNvSpPr/>
          <p:nvPr/>
        </p:nvSpPr>
        <p:spPr>
          <a:xfrm>
            <a:off x="3110500" y="4030200"/>
            <a:ext cx="8316300" cy="35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69"/>
          <p:cNvSpPr/>
          <p:nvPr/>
        </p:nvSpPr>
        <p:spPr>
          <a:xfrm>
            <a:off x="11832925" y="1100150"/>
            <a:ext cx="6106500" cy="576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2" name="Google Shape;2082;p169"/>
          <p:cNvCxnSpPr>
            <a:stCxn id="2080" idx="3"/>
          </p:cNvCxnSpPr>
          <p:nvPr/>
        </p:nvCxnSpPr>
        <p:spPr>
          <a:xfrm flipH="1" rot="10800000">
            <a:off x="11426800" y="3984000"/>
            <a:ext cx="406200" cy="22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3" name="Google Shape;2083;p169"/>
          <p:cNvSpPr/>
          <p:nvPr/>
        </p:nvSpPr>
        <p:spPr>
          <a:xfrm>
            <a:off x="14336575" y="5696725"/>
            <a:ext cx="1276800" cy="56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69"/>
          <p:cNvSpPr txBox="1"/>
          <p:nvPr/>
        </p:nvSpPr>
        <p:spPr>
          <a:xfrm>
            <a:off x="12524725" y="7618525"/>
            <a:ext cx="4900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사용여부를 Y로 선택 후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수정 버튼 클릭시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수정 Taost창 띄운 후 그리드에 바로 반영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85" name="Google Shape;2085;p169"/>
          <p:cNvCxnSpPr>
            <a:stCxn id="2083" idx="2"/>
            <a:endCxn id="2084" idx="0"/>
          </p:cNvCxnSpPr>
          <p:nvPr/>
        </p:nvCxnSpPr>
        <p:spPr>
          <a:xfrm>
            <a:off x="14974975" y="6261025"/>
            <a:ext cx="0" cy="135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6" name="Google Shape;2086;p169"/>
          <p:cNvSpPr/>
          <p:nvPr/>
        </p:nvSpPr>
        <p:spPr>
          <a:xfrm>
            <a:off x="9774850" y="4057650"/>
            <a:ext cx="296100" cy="29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7" name="Google Shape;2087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6700" y="603165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69"/>
          <p:cNvSpPr/>
          <p:nvPr/>
        </p:nvSpPr>
        <p:spPr>
          <a:xfrm>
            <a:off x="3006875" y="1338625"/>
            <a:ext cx="2795400" cy="35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69"/>
          <p:cNvSpPr txBox="1"/>
          <p:nvPr/>
        </p:nvSpPr>
        <p:spPr>
          <a:xfrm>
            <a:off x="3773000" y="2771200"/>
            <a:ext cx="4250700" cy="846600"/>
          </a:xfrm>
          <a:prstGeom prst="rect">
            <a:avLst/>
          </a:prstGeom>
          <a:solidFill>
            <a:srgbClr val="F4F4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사용여부와 설비구분으로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설비 조회 가능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90" name="Google Shape;2090;p169"/>
          <p:cNvCxnSpPr>
            <a:stCxn id="2088" idx="2"/>
            <a:endCxn id="2089" idx="0"/>
          </p:cNvCxnSpPr>
          <p:nvPr/>
        </p:nvCxnSpPr>
        <p:spPr>
          <a:xfrm>
            <a:off x="4404575" y="1689625"/>
            <a:ext cx="1493700" cy="108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1" name="Google Shape;2091;p16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2" name="Google Shape;2092;p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6600" y="3838279"/>
            <a:ext cx="685150" cy="7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3" name="Google Shape;2093;p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08175" y="5564525"/>
            <a:ext cx="1933575" cy="8286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4" name="Google Shape;2094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7175" y="3768650"/>
            <a:ext cx="430800" cy="4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Google Shape;2099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7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7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1" name="Google Shape;2101;p170"/>
          <p:cNvSpPr/>
          <p:nvPr/>
        </p:nvSpPr>
        <p:spPr>
          <a:xfrm>
            <a:off x="9774850" y="4057650"/>
            <a:ext cx="296100" cy="29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70"/>
          <p:cNvSpPr/>
          <p:nvPr/>
        </p:nvSpPr>
        <p:spPr>
          <a:xfrm>
            <a:off x="7710225" y="0"/>
            <a:ext cx="2872500" cy="66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7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04" name="Google Shape;2104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3925" y="3834362"/>
            <a:ext cx="717950" cy="7426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" name="Google Shape;2109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8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7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1" name="Google Shape;2111;p171"/>
          <p:cNvSpPr/>
          <p:nvPr/>
        </p:nvSpPr>
        <p:spPr>
          <a:xfrm>
            <a:off x="3066100" y="6354025"/>
            <a:ext cx="8390100" cy="35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71"/>
          <p:cNvSpPr/>
          <p:nvPr/>
        </p:nvSpPr>
        <p:spPr>
          <a:xfrm>
            <a:off x="11832925" y="1100150"/>
            <a:ext cx="6106500" cy="576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3" name="Google Shape;2113;p171"/>
          <p:cNvCxnSpPr>
            <a:stCxn id="2111" idx="0"/>
            <a:endCxn id="2112" idx="1"/>
          </p:cNvCxnSpPr>
          <p:nvPr/>
        </p:nvCxnSpPr>
        <p:spPr>
          <a:xfrm flipH="1" rot="10800000">
            <a:off x="7261150" y="3984025"/>
            <a:ext cx="4571700" cy="237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4" name="Google Shape;2114;p171"/>
          <p:cNvSpPr/>
          <p:nvPr/>
        </p:nvSpPr>
        <p:spPr>
          <a:xfrm>
            <a:off x="7014250" y="0"/>
            <a:ext cx="4250700" cy="122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71"/>
          <p:cNvSpPr/>
          <p:nvPr/>
        </p:nvSpPr>
        <p:spPr>
          <a:xfrm>
            <a:off x="14336575" y="5696725"/>
            <a:ext cx="1276800" cy="56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71"/>
          <p:cNvSpPr txBox="1"/>
          <p:nvPr/>
        </p:nvSpPr>
        <p:spPr>
          <a:xfrm>
            <a:off x="12524725" y="7618525"/>
            <a:ext cx="4900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사용여부를 N으로 선택 후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수정 버튼 클릭시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비가동 관리 페이지 이동 얼럿 창 띄움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17" name="Google Shape;2117;p171"/>
          <p:cNvCxnSpPr>
            <a:stCxn id="2115" idx="2"/>
            <a:endCxn id="2116" idx="0"/>
          </p:cNvCxnSpPr>
          <p:nvPr/>
        </p:nvCxnSpPr>
        <p:spPr>
          <a:xfrm>
            <a:off x="14974975" y="6261025"/>
            <a:ext cx="0" cy="135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8" name="Google Shape;2118;p171"/>
          <p:cNvSpPr/>
          <p:nvPr/>
        </p:nvSpPr>
        <p:spPr>
          <a:xfrm>
            <a:off x="12751125" y="3993075"/>
            <a:ext cx="1276800" cy="22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7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20" name="Google Shape;2120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3750" y="6158200"/>
            <a:ext cx="717950" cy="7426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1" name="Google Shape;2121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7925" y="5569300"/>
            <a:ext cx="2000250" cy="8191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8"/>
          <p:cNvGrpSpPr/>
          <p:nvPr/>
        </p:nvGrpSpPr>
        <p:grpSpPr>
          <a:xfrm>
            <a:off x="1245237" y="293625"/>
            <a:ext cx="2676625" cy="7800980"/>
            <a:chOff x="685800" y="293625"/>
            <a:chExt cx="2676625" cy="7800980"/>
          </a:xfrm>
        </p:grpSpPr>
        <p:grpSp>
          <p:nvGrpSpPr>
            <p:cNvPr id="395" name="Google Shape;395;p28"/>
            <p:cNvGrpSpPr/>
            <p:nvPr/>
          </p:nvGrpSpPr>
          <p:grpSpPr>
            <a:xfrm>
              <a:off x="685800" y="1427105"/>
              <a:ext cx="2676600" cy="6667500"/>
              <a:chOff x="0" y="6"/>
              <a:chExt cx="2676600" cy="6667500"/>
            </a:xfrm>
          </p:grpSpPr>
          <p:pic>
            <p:nvPicPr>
              <p:cNvPr id="396" name="Google Shape;396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6"/>
                <a:ext cx="2676525" cy="6667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7" name="Google Shape;397;p28"/>
              <p:cNvSpPr/>
              <p:nvPr/>
            </p:nvSpPr>
            <p:spPr>
              <a:xfrm>
                <a:off x="0" y="1124900"/>
                <a:ext cx="2676600" cy="3702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398" name="Google Shape;398;p28"/>
            <p:cNvGrpSpPr/>
            <p:nvPr/>
          </p:nvGrpSpPr>
          <p:grpSpPr>
            <a:xfrm>
              <a:off x="685800" y="293625"/>
              <a:ext cx="2676625" cy="1069500"/>
              <a:chOff x="685800" y="293625"/>
              <a:chExt cx="2676625" cy="1069500"/>
            </a:xfrm>
          </p:grpSpPr>
          <p:sp>
            <p:nvSpPr>
              <p:cNvPr id="399" name="Google Shape;399;p28"/>
              <p:cNvSpPr/>
              <p:nvPr/>
            </p:nvSpPr>
            <p:spPr>
              <a:xfrm>
                <a:off x="685800" y="293625"/>
                <a:ext cx="2676600" cy="1069500"/>
              </a:xfrm>
              <a:prstGeom prst="rect">
                <a:avLst/>
              </a:prstGeom>
              <a:solidFill>
                <a:srgbClr val="F3F3F3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70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8"/>
              <p:cNvSpPr txBox="1"/>
              <p:nvPr/>
            </p:nvSpPr>
            <p:spPr>
              <a:xfrm>
                <a:off x="695425" y="582075"/>
                <a:ext cx="26670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70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r>
                  <a:rPr b="1" lang="en-US" sz="2000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영업부 관리자</a:t>
                </a:r>
                <a:endParaRPr b="1" sz="20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01" name="Google Shape;401;p28"/>
          <p:cNvGrpSpPr/>
          <p:nvPr/>
        </p:nvGrpSpPr>
        <p:grpSpPr>
          <a:xfrm>
            <a:off x="5605251" y="293625"/>
            <a:ext cx="2687216" cy="9073596"/>
            <a:chOff x="5029200" y="293625"/>
            <a:chExt cx="2687216" cy="9073596"/>
          </a:xfrm>
        </p:grpSpPr>
        <p:grpSp>
          <p:nvGrpSpPr>
            <p:cNvPr id="402" name="Google Shape;402;p28"/>
            <p:cNvGrpSpPr/>
            <p:nvPr/>
          </p:nvGrpSpPr>
          <p:grpSpPr>
            <a:xfrm>
              <a:off x="5049416" y="1432896"/>
              <a:ext cx="2667000" cy="7934325"/>
              <a:chOff x="3036150" y="6"/>
              <a:chExt cx="2667000" cy="7934325"/>
            </a:xfrm>
          </p:grpSpPr>
          <p:pic>
            <p:nvPicPr>
              <p:cNvPr id="403" name="Google Shape;403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036150" y="6"/>
                <a:ext cx="2667000" cy="7934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4" name="Google Shape;404;p28"/>
              <p:cNvSpPr/>
              <p:nvPr/>
            </p:nvSpPr>
            <p:spPr>
              <a:xfrm>
                <a:off x="3036150" y="2619850"/>
                <a:ext cx="2667000" cy="3702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3036150" y="3276055"/>
                <a:ext cx="2667000" cy="10017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3036150" y="5562047"/>
                <a:ext cx="2667000" cy="3702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407" name="Google Shape;407;p28"/>
            <p:cNvGrpSpPr/>
            <p:nvPr/>
          </p:nvGrpSpPr>
          <p:grpSpPr>
            <a:xfrm>
              <a:off x="5029200" y="293625"/>
              <a:ext cx="2676625" cy="1069500"/>
              <a:chOff x="5029200" y="293625"/>
              <a:chExt cx="2676625" cy="1069500"/>
            </a:xfrm>
          </p:grpSpPr>
          <p:sp>
            <p:nvSpPr>
              <p:cNvPr id="408" name="Google Shape;408;p28"/>
              <p:cNvSpPr/>
              <p:nvPr/>
            </p:nvSpPr>
            <p:spPr>
              <a:xfrm>
                <a:off x="5029200" y="293625"/>
                <a:ext cx="2676600" cy="1069500"/>
              </a:xfrm>
              <a:prstGeom prst="rect">
                <a:avLst/>
              </a:prstGeom>
              <a:solidFill>
                <a:srgbClr val="F3F3F3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70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8"/>
              <p:cNvSpPr txBox="1"/>
              <p:nvPr/>
            </p:nvSpPr>
            <p:spPr>
              <a:xfrm>
                <a:off x="5038825" y="582075"/>
                <a:ext cx="26670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70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r>
                  <a:rPr b="1" lang="en-US" sz="2000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자재부 관리자</a:t>
                </a:r>
                <a:endParaRPr b="1" sz="20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10" name="Google Shape;410;p28"/>
          <p:cNvGrpSpPr/>
          <p:nvPr/>
        </p:nvGrpSpPr>
        <p:grpSpPr>
          <a:xfrm>
            <a:off x="9975857" y="293625"/>
            <a:ext cx="2692391" cy="9079626"/>
            <a:chOff x="9433034" y="293625"/>
            <a:chExt cx="2692391" cy="9079626"/>
          </a:xfrm>
        </p:grpSpPr>
        <p:grpSp>
          <p:nvGrpSpPr>
            <p:cNvPr id="411" name="Google Shape;411;p28"/>
            <p:cNvGrpSpPr/>
            <p:nvPr/>
          </p:nvGrpSpPr>
          <p:grpSpPr>
            <a:xfrm>
              <a:off x="9433034" y="1438926"/>
              <a:ext cx="2681475" cy="7934325"/>
              <a:chOff x="6181525" y="6"/>
              <a:chExt cx="2681475" cy="7934325"/>
            </a:xfrm>
          </p:grpSpPr>
          <p:pic>
            <p:nvPicPr>
              <p:cNvPr id="412" name="Google Shape;412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96000" y="6"/>
                <a:ext cx="2667000" cy="7934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3" name="Google Shape;413;p28"/>
              <p:cNvSpPr/>
              <p:nvPr/>
            </p:nvSpPr>
            <p:spPr>
              <a:xfrm>
                <a:off x="6181525" y="5111425"/>
                <a:ext cx="2676600" cy="3702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414" name="Google Shape;414;p28"/>
              <p:cNvSpPr/>
              <p:nvPr/>
            </p:nvSpPr>
            <p:spPr>
              <a:xfrm>
                <a:off x="6181525" y="5750628"/>
                <a:ext cx="2676600" cy="3702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415" name="Google Shape;415;p28"/>
              <p:cNvSpPr/>
              <p:nvPr/>
            </p:nvSpPr>
            <p:spPr>
              <a:xfrm>
                <a:off x="6181525" y="6389831"/>
                <a:ext cx="2676600" cy="3702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416" name="Google Shape;416;p28"/>
              <p:cNvSpPr/>
              <p:nvPr/>
            </p:nvSpPr>
            <p:spPr>
              <a:xfrm>
                <a:off x="6181525" y="7058637"/>
                <a:ext cx="2676600" cy="3702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417" name="Google Shape;417;p28"/>
            <p:cNvGrpSpPr/>
            <p:nvPr/>
          </p:nvGrpSpPr>
          <p:grpSpPr>
            <a:xfrm>
              <a:off x="9448800" y="293625"/>
              <a:ext cx="2676625" cy="1069500"/>
              <a:chOff x="5029200" y="293625"/>
              <a:chExt cx="2676625" cy="1069500"/>
            </a:xfrm>
          </p:grpSpPr>
          <p:sp>
            <p:nvSpPr>
              <p:cNvPr id="418" name="Google Shape;418;p28"/>
              <p:cNvSpPr/>
              <p:nvPr/>
            </p:nvSpPr>
            <p:spPr>
              <a:xfrm>
                <a:off x="5029200" y="293625"/>
                <a:ext cx="2676600" cy="1069500"/>
              </a:xfrm>
              <a:prstGeom prst="rect">
                <a:avLst/>
              </a:prstGeom>
              <a:solidFill>
                <a:srgbClr val="F3F3F3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70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8"/>
              <p:cNvSpPr txBox="1"/>
              <p:nvPr/>
            </p:nvSpPr>
            <p:spPr>
              <a:xfrm>
                <a:off x="5038825" y="582075"/>
                <a:ext cx="26670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70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r>
                  <a:rPr b="1" lang="en-US" sz="2000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생산부 관리자</a:t>
                </a:r>
                <a:endParaRPr b="1" sz="20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20" name="Google Shape;420;p28"/>
          <p:cNvGrpSpPr/>
          <p:nvPr/>
        </p:nvGrpSpPr>
        <p:grpSpPr>
          <a:xfrm>
            <a:off x="14351637" y="293625"/>
            <a:ext cx="2691126" cy="9931086"/>
            <a:chOff x="13792200" y="293625"/>
            <a:chExt cx="2691126" cy="9931086"/>
          </a:xfrm>
        </p:grpSpPr>
        <p:grpSp>
          <p:nvGrpSpPr>
            <p:cNvPr id="421" name="Google Shape;421;p28"/>
            <p:cNvGrpSpPr/>
            <p:nvPr/>
          </p:nvGrpSpPr>
          <p:grpSpPr>
            <a:xfrm>
              <a:off x="13816326" y="1442661"/>
              <a:ext cx="2667000" cy="8782050"/>
              <a:chOff x="9549126" y="6"/>
              <a:chExt cx="2667000" cy="8782050"/>
            </a:xfrm>
          </p:grpSpPr>
          <p:pic>
            <p:nvPicPr>
              <p:cNvPr id="422" name="Google Shape;422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555400" y="6"/>
                <a:ext cx="2647950" cy="8782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3" name="Google Shape;423;p28"/>
              <p:cNvSpPr/>
              <p:nvPr/>
            </p:nvSpPr>
            <p:spPr>
              <a:xfrm>
                <a:off x="9549126" y="6940225"/>
                <a:ext cx="2667000" cy="16593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424" name="Google Shape;424;p28"/>
            <p:cNvGrpSpPr/>
            <p:nvPr/>
          </p:nvGrpSpPr>
          <p:grpSpPr>
            <a:xfrm>
              <a:off x="13792200" y="293625"/>
              <a:ext cx="2676625" cy="1069500"/>
              <a:chOff x="5029200" y="293625"/>
              <a:chExt cx="2676625" cy="1069500"/>
            </a:xfrm>
          </p:grpSpPr>
          <p:sp>
            <p:nvSpPr>
              <p:cNvPr id="425" name="Google Shape;425;p28"/>
              <p:cNvSpPr/>
              <p:nvPr/>
            </p:nvSpPr>
            <p:spPr>
              <a:xfrm>
                <a:off x="5029200" y="293625"/>
                <a:ext cx="2676600" cy="1069500"/>
              </a:xfrm>
              <a:prstGeom prst="rect">
                <a:avLst/>
              </a:prstGeom>
              <a:solidFill>
                <a:srgbClr val="F3F3F3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70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8"/>
              <p:cNvSpPr txBox="1"/>
              <p:nvPr/>
            </p:nvSpPr>
            <p:spPr>
              <a:xfrm>
                <a:off x="5038825" y="582075"/>
                <a:ext cx="26670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70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r>
                  <a:rPr b="1" lang="en-US" sz="2000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설비부 관리자</a:t>
                </a:r>
                <a:endParaRPr b="1" sz="20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27" name="Google Shape;427;p2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Google Shape;212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7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비가동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8" name="Google Shape;2128;p172"/>
          <p:cNvSpPr/>
          <p:nvPr/>
        </p:nvSpPr>
        <p:spPr>
          <a:xfrm>
            <a:off x="11147950" y="5418100"/>
            <a:ext cx="1306200" cy="22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72"/>
          <p:cNvSpPr/>
          <p:nvPr/>
        </p:nvSpPr>
        <p:spPr>
          <a:xfrm>
            <a:off x="7006450" y="0"/>
            <a:ext cx="4282500" cy="121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0" name="Google Shape;2130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0700" y="694605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72"/>
          <p:cNvSpPr txBox="1"/>
          <p:nvPr/>
        </p:nvSpPr>
        <p:spPr>
          <a:xfrm>
            <a:off x="8742175" y="8063850"/>
            <a:ext cx="4900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비가동 등록 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버튼 클릭시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등록 alert창 띄운 후 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사용여부 N으로 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그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리드에 바로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 반영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2" name="Google Shape;2132;p17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-1"/>
            <a:ext cx="1828797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7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비가동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9" name="Google Shape;2139;p173"/>
          <p:cNvSpPr/>
          <p:nvPr/>
        </p:nvSpPr>
        <p:spPr>
          <a:xfrm>
            <a:off x="3054175" y="5522750"/>
            <a:ext cx="5859600" cy="35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73"/>
          <p:cNvSpPr/>
          <p:nvPr/>
        </p:nvSpPr>
        <p:spPr>
          <a:xfrm>
            <a:off x="7718950" y="3700"/>
            <a:ext cx="2850000" cy="68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73"/>
          <p:cNvSpPr/>
          <p:nvPr/>
        </p:nvSpPr>
        <p:spPr>
          <a:xfrm>
            <a:off x="8169925" y="5550200"/>
            <a:ext cx="296100" cy="29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2" name="Google Shape;2142;p173"/>
          <p:cNvCxnSpPr>
            <a:stCxn id="2141" idx="2"/>
            <a:endCxn id="2143" idx="0"/>
          </p:cNvCxnSpPr>
          <p:nvPr/>
        </p:nvCxnSpPr>
        <p:spPr>
          <a:xfrm flipH="1">
            <a:off x="8263375" y="5846300"/>
            <a:ext cx="54600" cy="103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3" name="Google Shape;2143;p173"/>
          <p:cNvSpPr txBox="1"/>
          <p:nvPr/>
        </p:nvSpPr>
        <p:spPr>
          <a:xfrm>
            <a:off x="5813125" y="6877275"/>
            <a:ext cx="4900500" cy="846600"/>
          </a:xfrm>
          <a:prstGeom prst="rect">
            <a:avLst/>
          </a:prstGeom>
          <a:solidFill>
            <a:srgbClr val="F4F4F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사용여부가 N인 설비를 선택시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비가동 등록 폼이 뜨지 않음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4" name="Google Shape;2144;p17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Google Shape;2149;p174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7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비가동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1" name="Google Shape;2151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6350" y="3144225"/>
            <a:ext cx="4282875" cy="57249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52" name="Google Shape;2152;p174"/>
          <p:cNvCxnSpPr>
            <a:endCxn id="2151" idx="0"/>
          </p:cNvCxnSpPr>
          <p:nvPr/>
        </p:nvCxnSpPr>
        <p:spPr>
          <a:xfrm>
            <a:off x="11569187" y="1991025"/>
            <a:ext cx="1698600" cy="115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3" name="Google Shape;2153;p17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Google Shape;215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7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점검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0" name="Google Shape;2160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1925" y="19900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175"/>
          <p:cNvSpPr/>
          <p:nvPr/>
        </p:nvSpPr>
        <p:spPr>
          <a:xfrm>
            <a:off x="2924300" y="2790700"/>
            <a:ext cx="15111300" cy="273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75"/>
          <p:cNvSpPr txBox="1"/>
          <p:nvPr/>
        </p:nvSpPr>
        <p:spPr>
          <a:xfrm>
            <a:off x="12527425" y="1143475"/>
            <a:ext cx="490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전체조회 버튼 클릭시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모든 점검내역 그리드에 출력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3" name="Google Shape;2163;p17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300" y="4382950"/>
            <a:ext cx="663892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7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점검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1" name="Google Shape;2171;p176"/>
          <p:cNvSpPr/>
          <p:nvPr/>
        </p:nvSpPr>
        <p:spPr>
          <a:xfrm>
            <a:off x="6509150" y="1766450"/>
            <a:ext cx="749700" cy="34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2" name="Google Shape;2172;p176"/>
          <p:cNvCxnSpPr>
            <a:stCxn id="2171" idx="2"/>
            <a:endCxn id="2169" idx="0"/>
          </p:cNvCxnSpPr>
          <p:nvPr/>
        </p:nvCxnSpPr>
        <p:spPr>
          <a:xfrm>
            <a:off x="6884000" y="2107850"/>
            <a:ext cx="2599800" cy="227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3" name="Google Shape;2173;p176"/>
          <p:cNvSpPr/>
          <p:nvPr/>
        </p:nvSpPr>
        <p:spPr>
          <a:xfrm>
            <a:off x="6167750" y="4386450"/>
            <a:ext cx="6639000" cy="422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76"/>
          <p:cNvSpPr/>
          <p:nvPr/>
        </p:nvSpPr>
        <p:spPr>
          <a:xfrm>
            <a:off x="2909450" y="3176650"/>
            <a:ext cx="14962800" cy="80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5" name="Google Shape;2175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4800" y="776642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7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" name="Google Shape;2181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7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점검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3" name="Google Shape;2183;p177"/>
          <p:cNvSpPr/>
          <p:nvPr/>
        </p:nvSpPr>
        <p:spPr>
          <a:xfrm>
            <a:off x="13151925" y="3184075"/>
            <a:ext cx="3176700" cy="75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177"/>
          <p:cNvSpPr/>
          <p:nvPr/>
        </p:nvSpPr>
        <p:spPr>
          <a:xfrm>
            <a:off x="6991600" y="14850"/>
            <a:ext cx="4304700" cy="120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5" name="Google Shape;2185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5175" y="20088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177"/>
          <p:cNvSpPr txBox="1"/>
          <p:nvPr/>
        </p:nvSpPr>
        <p:spPr>
          <a:xfrm>
            <a:off x="13213225" y="1143475"/>
            <a:ext cx="490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저장 버튼 클릭 시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alert창 띄운 후 등록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7" name="Google Shape;2187;p17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9775" y="20088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178"/>
          <p:cNvSpPr/>
          <p:nvPr/>
        </p:nvSpPr>
        <p:spPr>
          <a:xfrm>
            <a:off x="6561125" y="2775850"/>
            <a:ext cx="6650100" cy="491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5" name="Google Shape;2195;p178"/>
          <p:cNvCxnSpPr>
            <a:endCxn id="2194" idx="3"/>
          </p:cNvCxnSpPr>
          <p:nvPr/>
        </p:nvCxnSpPr>
        <p:spPr>
          <a:xfrm flipH="1">
            <a:off x="13211225" y="2686750"/>
            <a:ext cx="2790900" cy="254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6" name="Google Shape;2196;p178"/>
          <p:cNvSpPr/>
          <p:nvPr/>
        </p:nvSpPr>
        <p:spPr>
          <a:xfrm>
            <a:off x="6731825" y="4688775"/>
            <a:ext cx="6145500" cy="37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78"/>
          <p:cNvSpPr txBox="1"/>
          <p:nvPr/>
        </p:nvSpPr>
        <p:spPr>
          <a:xfrm>
            <a:off x="11994025" y="991075"/>
            <a:ext cx="490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조회 버튼 클릭 시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일 점검자료 관리 모달창 띄움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8" name="Google Shape;2198;p178"/>
          <p:cNvSpPr txBox="1"/>
          <p:nvPr/>
        </p:nvSpPr>
        <p:spPr>
          <a:xfrm>
            <a:off x="7354325" y="6086575"/>
            <a:ext cx="490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해당 점검일자 기간 동안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점검한 내역을 선택할 수 있다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9" name="Google Shape;2199;p17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점검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0" name="Google Shape;2200;p17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5" name="Google Shape;2205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179"/>
          <p:cNvSpPr/>
          <p:nvPr/>
        </p:nvSpPr>
        <p:spPr>
          <a:xfrm>
            <a:off x="2924300" y="2790700"/>
            <a:ext cx="15111300" cy="112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7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점검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8" name="Google Shape;2208;p17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3" name="Google Shape;2213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8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설비 점검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5" name="Google Shape;2215;p180"/>
          <p:cNvSpPr/>
          <p:nvPr/>
        </p:nvSpPr>
        <p:spPr>
          <a:xfrm>
            <a:off x="6991600" y="14850"/>
            <a:ext cx="4304700" cy="120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6" name="Google Shape;2216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8575" y="20088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80"/>
          <p:cNvSpPr txBox="1"/>
          <p:nvPr/>
        </p:nvSpPr>
        <p:spPr>
          <a:xfrm>
            <a:off x="13213225" y="991075"/>
            <a:ext cx="4900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삭제 버튼 클릭 시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삭제 alert창과 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확인 Toast창 띄움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8" name="Google Shape;2218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8363" y="-12"/>
            <a:ext cx="30956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9" name="Google Shape;2219;p18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4" name="Google Shape;222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Google Shape;2225;p18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실시간 설비 상태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6" name="Google Shape;2226;p18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9"/>
          <p:cNvGrpSpPr/>
          <p:nvPr/>
        </p:nvGrpSpPr>
        <p:grpSpPr>
          <a:xfrm>
            <a:off x="4133700" y="4325725"/>
            <a:ext cx="10020600" cy="1635550"/>
            <a:chOff x="4133700" y="3507950"/>
            <a:chExt cx="10020600" cy="1635550"/>
          </a:xfrm>
        </p:grpSpPr>
        <p:cxnSp>
          <p:nvCxnSpPr>
            <p:cNvPr id="433" name="Google Shape;433;p29"/>
            <p:cNvCxnSpPr/>
            <p:nvPr/>
          </p:nvCxnSpPr>
          <p:spPr>
            <a:xfrm>
              <a:off x="4133700" y="350795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29"/>
            <p:cNvCxnSpPr/>
            <p:nvPr/>
          </p:nvCxnSpPr>
          <p:spPr>
            <a:xfrm>
              <a:off x="4133700" y="514350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5" name="Google Shape;435;p29"/>
          <p:cNvSpPr txBox="1"/>
          <p:nvPr/>
        </p:nvSpPr>
        <p:spPr>
          <a:xfrm>
            <a:off x="3114286" y="4543200"/>
            <a:ext cx="120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화면 구현 - 정보 관리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1" name="Google Shape;2231;p182"/>
          <p:cNvGrpSpPr/>
          <p:nvPr/>
        </p:nvGrpSpPr>
        <p:grpSpPr>
          <a:xfrm>
            <a:off x="4133700" y="4325725"/>
            <a:ext cx="10020600" cy="1635550"/>
            <a:chOff x="4133700" y="3507950"/>
            <a:chExt cx="10020600" cy="1635550"/>
          </a:xfrm>
        </p:grpSpPr>
        <p:cxnSp>
          <p:nvCxnSpPr>
            <p:cNvPr id="2232" name="Google Shape;2232;p182"/>
            <p:cNvCxnSpPr/>
            <p:nvPr/>
          </p:nvCxnSpPr>
          <p:spPr>
            <a:xfrm>
              <a:off x="4133700" y="350795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3" name="Google Shape;2233;p182"/>
            <p:cNvCxnSpPr/>
            <p:nvPr/>
          </p:nvCxnSpPr>
          <p:spPr>
            <a:xfrm>
              <a:off x="4133700" y="514350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34" name="Google Shape;2234;p182"/>
          <p:cNvSpPr txBox="1"/>
          <p:nvPr/>
        </p:nvSpPr>
        <p:spPr>
          <a:xfrm>
            <a:off x="3114286" y="4543200"/>
            <a:ext cx="120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화면 구현 - 관리자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Google Shape;2239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18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계정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1" name="Google Shape;2241;p18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2" name="Google Shape;2242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7625" y="719850"/>
            <a:ext cx="12296050" cy="80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2900" y="102427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183"/>
          <p:cNvSpPr/>
          <p:nvPr/>
        </p:nvSpPr>
        <p:spPr>
          <a:xfrm>
            <a:off x="2937100" y="2965750"/>
            <a:ext cx="11705400" cy="80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9" name="Google Shape;2249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18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계정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1" name="Google Shape;2251;p18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계정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2" name="Google Shape;2252;p18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3" name="Google Shape;2253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01" y="720525"/>
            <a:ext cx="11821526" cy="5454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4" name="Google Shape;2254;p184"/>
          <p:cNvCxnSpPr>
            <a:endCxn id="2255" idx="0"/>
          </p:cNvCxnSpPr>
          <p:nvPr/>
        </p:nvCxnSpPr>
        <p:spPr>
          <a:xfrm>
            <a:off x="13438875" y="1805300"/>
            <a:ext cx="1161900" cy="840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6" name="Google Shape;2256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9400" y="969500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6000" y="5008100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93013" y="2614738"/>
            <a:ext cx="59912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184"/>
          <p:cNvSpPr/>
          <p:nvPr/>
        </p:nvSpPr>
        <p:spPr>
          <a:xfrm>
            <a:off x="11605125" y="2645900"/>
            <a:ext cx="5991300" cy="217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8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계정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4" name="Google Shape;2264;p18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계정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5" name="Google Shape;2265;p18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계정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6" name="Google Shape;2266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8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계정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8" name="Google Shape;2268;p18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9" name="Google Shape;2269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828" y="754978"/>
            <a:ext cx="13741000" cy="45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6850" y="4006075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2800" y="4006075"/>
            <a:ext cx="575601" cy="57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18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계정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7" name="Google Shape;2277;p18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계정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78" name="Google Shape;2278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p18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계정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0" name="Google Shape;2280;p18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1" name="Google Shape;2281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875" y="726500"/>
            <a:ext cx="13727926" cy="46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46075" y="4258750"/>
            <a:ext cx="575601" cy="57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7" name="Google Shape;2287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p18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롤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9" name="Google Shape;2289;p18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0" name="Google Shape;2290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625" y="755275"/>
            <a:ext cx="10988501" cy="8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2275" y="993650"/>
            <a:ext cx="575601" cy="57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6" name="Google Shape;2296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8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롤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8" name="Google Shape;2298;p18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롤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9" name="Google Shape;2299;p18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00" name="Google Shape;2300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775" y="754650"/>
            <a:ext cx="11655600" cy="46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59250" y="4511225"/>
            <a:ext cx="575601" cy="57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6" name="Google Shape;2306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18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권한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8" name="Google Shape;2308;p18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09" name="Google Shape;2309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225" y="707402"/>
            <a:ext cx="10226801" cy="83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Google Shape;2310;p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5125" y="2215200"/>
            <a:ext cx="575601" cy="57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9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권한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6" name="Google Shape;231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Google Shape;2317;p19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사용자 권한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8" name="Google Shape;2318;p19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9" name="Google Shape;2319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200" y="673950"/>
            <a:ext cx="11047174" cy="886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44775" y="955400"/>
            <a:ext cx="575601" cy="57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5" name="Google Shape;2325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9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권한 부여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7" name="Google Shape;2327;p19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권한 부여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8" name="Google Shape;2328;p19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29" name="Google Shape;2329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750" y="727038"/>
            <a:ext cx="8915400" cy="76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750" y="576042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191"/>
          <p:cNvSpPr/>
          <p:nvPr/>
        </p:nvSpPr>
        <p:spPr>
          <a:xfrm>
            <a:off x="7759200" y="6399825"/>
            <a:ext cx="2814300" cy="201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2" name="Google Shape;2332;p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2275" y="869450"/>
            <a:ext cx="575601" cy="57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공통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30"/>
          <p:cNvSpPr/>
          <p:nvPr/>
        </p:nvSpPr>
        <p:spPr>
          <a:xfrm>
            <a:off x="3285925" y="6483025"/>
            <a:ext cx="5609700" cy="37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43" name="Google Shape;4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4650" y="18301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0"/>
          <p:cNvSpPr/>
          <p:nvPr/>
        </p:nvSpPr>
        <p:spPr>
          <a:xfrm>
            <a:off x="9520625" y="3227575"/>
            <a:ext cx="8312100" cy="17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30"/>
          <p:cNvCxnSpPr>
            <a:endCxn id="444" idx="1"/>
          </p:cNvCxnSpPr>
          <p:nvPr/>
        </p:nvCxnSpPr>
        <p:spPr>
          <a:xfrm flipH="1" rot="10800000">
            <a:off x="8916425" y="4111825"/>
            <a:ext cx="604200" cy="257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3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7" name="Google Shape;2337;p192"/>
          <p:cNvGrpSpPr/>
          <p:nvPr/>
        </p:nvGrpSpPr>
        <p:grpSpPr>
          <a:xfrm>
            <a:off x="4133700" y="4325725"/>
            <a:ext cx="10020600" cy="1635550"/>
            <a:chOff x="4133700" y="3507950"/>
            <a:chExt cx="10020600" cy="1635550"/>
          </a:xfrm>
        </p:grpSpPr>
        <p:cxnSp>
          <p:nvCxnSpPr>
            <p:cNvPr id="2338" name="Google Shape;2338;p192"/>
            <p:cNvCxnSpPr/>
            <p:nvPr/>
          </p:nvCxnSpPr>
          <p:spPr>
            <a:xfrm>
              <a:off x="4133700" y="350795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9" name="Google Shape;2339;p192"/>
            <p:cNvCxnSpPr/>
            <p:nvPr/>
          </p:nvCxnSpPr>
          <p:spPr>
            <a:xfrm>
              <a:off x="4133700" y="514350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40" name="Google Shape;2340;p192"/>
          <p:cNvSpPr txBox="1"/>
          <p:nvPr/>
        </p:nvSpPr>
        <p:spPr>
          <a:xfrm>
            <a:off x="3114286" y="4543200"/>
            <a:ext cx="120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시연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5" name="Google Shape;2345;p193"/>
          <p:cNvGrpSpPr/>
          <p:nvPr/>
        </p:nvGrpSpPr>
        <p:grpSpPr>
          <a:xfrm>
            <a:off x="4133700" y="4325725"/>
            <a:ext cx="10020600" cy="1635550"/>
            <a:chOff x="4133700" y="3507950"/>
            <a:chExt cx="10020600" cy="1635550"/>
          </a:xfrm>
        </p:grpSpPr>
        <p:cxnSp>
          <p:nvCxnSpPr>
            <p:cNvPr id="2346" name="Google Shape;2346;p193"/>
            <p:cNvCxnSpPr/>
            <p:nvPr/>
          </p:nvCxnSpPr>
          <p:spPr>
            <a:xfrm>
              <a:off x="4133700" y="350795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7" name="Google Shape;2347;p193"/>
            <p:cNvCxnSpPr/>
            <p:nvPr/>
          </p:nvCxnSpPr>
          <p:spPr>
            <a:xfrm>
              <a:off x="4133700" y="514350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48" name="Google Shape;2348;p193"/>
          <p:cNvSpPr txBox="1"/>
          <p:nvPr/>
        </p:nvSpPr>
        <p:spPr>
          <a:xfrm>
            <a:off x="3114286" y="4543200"/>
            <a:ext cx="120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기대효과 및 개선방안</a:t>
            </a:r>
            <a:endParaRPr sz="18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3" name="Google Shape;2353;p194"/>
          <p:cNvGrpSpPr/>
          <p:nvPr/>
        </p:nvGrpSpPr>
        <p:grpSpPr>
          <a:xfrm>
            <a:off x="380952" y="380952"/>
            <a:ext cx="17523907" cy="369300"/>
            <a:chOff x="380952" y="380952"/>
            <a:chExt cx="17523907" cy="369300"/>
          </a:xfrm>
        </p:grpSpPr>
        <p:sp>
          <p:nvSpPr>
            <p:cNvPr id="2354" name="Google Shape;2354;p194"/>
            <p:cNvSpPr txBox="1"/>
            <p:nvPr/>
          </p:nvSpPr>
          <p:spPr>
            <a:xfrm>
              <a:off x="380952" y="380952"/>
              <a:ext cx="2021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rPr>
                <a:t>GELATO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194"/>
            <p:cNvSpPr txBox="1"/>
            <p:nvPr/>
          </p:nvSpPr>
          <p:spPr>
            <a:xfrm>
              <a:off x="15883759" y="380952"/>
              <a:ext cx="202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6" name="Google Shape;2356;p194"/>
          <p:cNvSpPr txBox="1"/>
          <p:nvPr/>
        </p:nvSpPr>
        <p:spPr>
          <a:xfrm>
            <a:off x="1428571" y="1715762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24080"/>
                </a:solidFill>
              </a:rPr>
              <a:t>기대효과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194"/>
          <p:cNvSpPr txBox="1"/>
          <p:nvPr/>
        </p:nvSpPr>
        <p:spPr>
          <a:xfrm>
            <a:off x="542857" y="560565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기대효과 / </a:t>
            </a:r>
            <a:r>
              <a:rPr lang="en-US" sz="72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발전방향</a:t>
            </a:r>
            <a:endParaRPr sz="1800">
              <a:solidFill>
                <a:srgbClr val="D9D9D9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58" name="Google Shape;2358;p194"/>
          <p:cNvSpPr/>
          <p:nvPr/>
        </p:nvSpPr>
        <p:spPr>
          <a:xfrm>
            <a:off x="2465600" y="2383050"/>
            <a:ext cx="4121100" cy="3434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3F3F3"/>
          </a:solidFill>
          <a:ln cap="flat" cmpd="sng" w="38100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94"/>
          <p:cNvSpPr/>
          <p:nvPr/>
        </p:nvSpPr>
        <p:spPr>
          <a:xfrm rot="10800000">
            <a:off x="2465700" y="6354225"/>
            <a:ext cx="4121100" cy="3434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3F3F3"/>
          </a:solidFill>
          <a:ln cap="flat" cmpd="sng" w="38100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94"/>
          <p:cNvSpPr/>
          <p:nvPr/>
        </p:nvSpPr>
        <p:spPr>
          <a:xfrm>
            <a:off x="7459200" y="4383275"/>
            <a:ext cx="3369600" cy="3369600"/>
          </a:xfrm>
          <a:prstGeom prst="ellipse">
            <a:avLst/>
          </a:prstGeom>
          <a:noFill/>
          <a:ln cap="flat" cmpd="sng" w="38100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94"/>
          <p:cNvSpPr txBox="1"/>
          <p:nvPr/>
        </p:nvSpPr>
        <p:spPr>
          <a:xfrm>
            <a:off x="7676702" y="5467775"/>
            <a:ext cx="293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MES</a:t>
            </a:r>
            <a:endParaRPr sz="1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62" name="Google Shape;2362;p194"/>
          <p:cNvSpPr/>
          <p:nvPr/>
        </p:nvSpPr>
        <p:spPr>
          <a:xfrm>
            <a:off x="11701200" y="2365438"/>
            <a:ext cx="4121100" cy="3434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3F3F3"/>
          </a:solidFill>
          <a:ln cap="flat" cmpd="sng" w="38100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94"/>
          <p:cNvSpPr/>
          <p:nvPr/>
        </p:nvSpPr>
        <p:spPr>
          <a:xfrm rot="10800000">
            <a:off x="11701300" y="6336613"/>
            <a:ext cx="4121100" cy="3434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3F3F3"/>
          </a:solidFill>
          <a:ln cap="flat" cmpd="sng" w="38100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94"/>
          <p:cNvSpPr txBox="1"/>
          <p:nvPr/>
        </p:nvSpPr>
        <p:spPr>
          <a:xfrm>
            <a:off x="3026150" y="2776350"/>
            <a:ext cx="3000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생산성 ↑</a:t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원가 ↓</a:t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납기 준수율 ↑</a:t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65" name="Google Shape;2365;p194"/>
          <p:cNvSpPr txBox="1"/>
          <p:nvPr/>
        </p:nvSpPr>
        <p:spPr>
          <a:xfrm>
            <a:off x="12337950" y="3125038"/>
            <a:ext cx="30000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품질 ↑</a:t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불량률 ↓</a:t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66" name="Google Shape;2366;p194"/>
          <p:cNvSpPr txBox="1"/>
          <p:nvPr/>
        </p:nvSpPr>
        <p:spPr>
          <a:xfrm>
            <a:off x="3102450" y="7113825"/>
            <a:ext cx="30000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근로환경</a:t>
            </a:r>
            <a:r>
              <a:rPr lang="en-US" sz="28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↑</a:t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산업재해 ↓</a:t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67" name="Google Shape;2367;p194"/>
          <p:cNvSpPr txBox="1"/>
          <p:nvPr/>
        </p:nvSpPr>
        <p:spPr>
          <a:xfrm>
            <a:off x="12338050" y="7096213"/>
            <a:ext cx="30000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매출</a:t>
            </a:r>
            <a:r>
              <a:rPr lang="en-US" sz="28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↑</a:t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경쟁력 ↑</a:t>
            </a:r>
            <a:endParaRPr sz="2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68" name="Google Shape;2368;p19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195"/>
          <p:cNvGrpSpPr/>
          <p:nvPr/>
        </p:nvGrpSpPr>
        <p:grpSpPr>
          <a:xfrm>
            <a:off x="380952" y="380952"/>
            <a:ext cx="17523907" cy="369300"/>
            <a:chOff x="380952" y="380952"/>
            <a:chExt cx="17523907" cy="369300"/>
          </a:xfrm>
        </p:grpSpPr>
        <p:sp>
          <p:nvSpPr>
            <p:cNvPr id="2374" name="Google Shape;2374;p195"/>
            <p:cNvSpPr txBox="1"/>
            <p:nvPr/>
          </p:nvSpPr>
          <p:spPr>
            <a:xfrm>
              <a:off x="380952" y="380952"/>
              <a:ext cx="2021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rPr>
                <a:t>GELATO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95"/>
            <p:cNvSpPr txBox="1"/>
            <p:nvPr/>
          </p:nvSpPr>
          <p:spPr>
            <a:xfrm>
              <a:off x="15883759" y="380952"/>
              <a:ext cx="202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6" name="Google Shape;2376;p195"/>
          <p:cNvSpPr txBox="1"/>
          <p:nvPr/>
        </p:nvSpPr>
        <p:spPr>
          <a:xfrm>
            <a:off x="1428571" y="1715762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24080"/>
                </a:solidFill>
              </a:rPr>
              <a:t>발전방향</a:t>
            </a:r>
            <a:endParaRPr sz="2200">
              <a:solidFill>
                <a:srgbClr val="124080"/>
              </a:solidFill>
            </a:endParaRPr>
          </a:p>
        </p:txBody>
      </p:sp>
      <p:sp>
        <p:nvSpPr>
          <p:cNvPr id="2377" name="Google Shape;2377;p195"/>
          <p:cNvSpPr txBox="1"/>
          <p:nvPr/>
        </p:nvSpPr>
        <p:spPr>
          <a:xfrm>
            <a:off x="542857" y="560565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기대효과</a:t>
            </a: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/ 발전방향</a:t>
            </a:r>
            <a:endParaRPr sz="1800">
              <a:solidFill>
                <a:srgbClr val="12408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78" name="Google Shape;2378;p195"/>
          <p:cNvSpPr/>
          <p:nvPr/>
        </p:nvSpPr>
        <p:spPr>
          <a:xfrm>
            <a:off x="1590638" y="2617375"/>
            <a:ext cx="15464700" cy="18219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95"/>
          <p:cNvSpPr/>
          <p:nvPr/>
        </p:nvSpPr>
        <p:spPr>
          <a:xfrm>
            <a:off x="1590650" y="7299234"/>
            <a:ext cx="15464700" cy="18219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95"/>
          <p:cNvSpPr/>
          <p:nvPr/>
        </p:nvSpPr>
        <p:spPr>
          <a:xfrm>
            <a:off x="1590650" y="4958294"/>
            <a:ext cx="15464700" cy="18219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95"/>
          <p:cNvSpPr txBox="1"/>
          <p:nvPr/>
        </p:nvSpPr>
        <p:spPr>
          <a:xfrm>
            <a:off x="2816588" y="2961425"/>
            <a:ext cx="130128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ERP, SCM, PLM, PAM 등 다른 스마트 제조 솔루션과 연동하게 된다면 더 효율적인 관리를 할 수 있을 것이다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2" name="Google Shape;2382;p195"/>
          <p:cNvSpPr txBox="1"/>
          <p:nvPr/>
        </p:nvSpPr>
        <p:spPr>
          <a:xfrm>
            <a:off x="2816600" y="5278244"/>
            <a:ext cx="130128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키오스크 등 현장에서 사용하는 형태로 서비스를 제공하게 된다면 더 유용한 관리를 할 수 있을 것이다.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3" name="Google Shape;2383;p195"/>
          <p:cNvSpPr txBox="1"/>
          <p:nvPr/>
        </p:nvSpPr>
        <p:spPr>
          <a:xfrm>
            <a:off x="2816600" y="7592634"/>
            <a:ext cx="130128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설비의 리드 타임과 UPH를 활용하여 Capacity 계산 기능을 구현하지 못 했다. </a:t>
            </a:r>
            <a:endParaRPr b="1" sz="2400">
              <a:solidFill>
                <a:srgbClr val="1240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b="1" lang="en-US" sz="2400">
                <a:solidFill>
                  <a:srgbClr val="124080"/>
                </a:solidFill>
                <a:latin typeface="Open Sans"/>
                <a:ea typeface="Open Sans"/>
                <a:cs typeface="Open Sans"/>
                <a:sym typeface="Open Sans"/>
              </a:rPr>
              <a:t>이 기능을 추가하면 더 정확한 재고 및 안전재고 관리를 할 수 있을 것이다.</a:t>
            </a:r>
            <a:endParaRPr b="1" sz="2400">
              <a:solidFill>
                <a:srgbClr val="124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4" name="Google Shape;2384;p19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9" name="Google Shape;2389;p196"/>
          <p:cNvGrpSpPr/>
          <p:nvPr/>
        </p:nvGrpSpPr>
        <p:grpSpPr>
          <a:xfrm>
            <a:off x="4133700" y="4325725"/>
            <a:ext cx="10020600" cy="1635550"/>
            <a:chOff x="4133700" y="3507950"/>
            <a:chExt cx="10020600" cy="1635550"/>
          </a:xfrm>
        </p:grpSpPr>
        <p:cxnSp>
          <p:nvCxnSpPr>
            <p:cNvPr id="2390" name="Google Shape;2390;p196"/>
            <p:cNvCxnSpPr/>
            <p:nvPr/>
          </p:nvCxnSpPr>
          <p:spPr>
            <a:xfrm>
              <a:off x="4133700" y="350795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1" name="Google Shape;2391;p196"/>
            <p:cNvCxnSpPr/>
            <p:nvPr/>
          </p:nvCxnSpPr>
          <p:spPr>
            <a:xfrm>
              <a:off x="4133700" y="514350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92" name="Google Shape;2392;p196"/>
          <p:cNvSpPr txBox="1"/>
          <p:nvPr/>
        </p:nvSpPr>
        <p:spPr>
          <a:xfrm>
            <a:off x="3114286" y="4543200"/>
            <a:ext cx="120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 &amp; 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4080"/>
        </a:solidFill>
      </p:bgPr>
    </p:bg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7" name="Google Shape;2397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4926716" y="6882084"/>
            <a:ext cx="2832281" cy="419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08" y="-81633"/>
            <a:ext cx="6122901" cy="458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7109" y="5963995"/>
            <a:ext cx="5386748" cy="441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1020" y="3075461"/>
            <a:ext cx="7623189" cy="7299203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197"/>
          <p:cNvSpPr txBox="1"/>
          <p:nvPr/>
        </p:nvSpPr>
        <p:spPr>
          <a:xfrm>
            <a:off x="5616454" y="2517714"/>
            <a:ext cx="11345980" cy="2137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THANK YOU :)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18288000" cy="1028702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공통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31"/>
          <p:cNvSpPr/>
          <p:nvPr/>
        </p:nvSpPr>
        <p:spPr>
          <a:xfrm>
            <a:off x="9520625" y="4649075"/>
            <a:ext cx="8312100" cy="57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8925" y="2312737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4725" y="2312737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408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/>
        </p:nvSpPr>
        <p:spPr>
          <a:xfrm>
            <a:off x="8016286" y="2724360"/>
            <a:ext cx="13814286" cy="4704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GELATO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AED8F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MES</a:t>
            </a:r>
            <a:r>
              <a:rPr lang="en-US" sz="9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 Project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5110207" y="6426534"/>
            <a:ext cx="3108838" cy="4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720768" cy="5036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86732" y="2273321"/>
            <a:ext cx="8367550" cy="801192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 txBox="1"/>
          <p:nvPr/>
        </p:nvSpPr>
        <p:spPr>
          <a:xfrm>
            <a:off x="10998544" y="9526286"/>
            <a:ext cx="7077305" cy="422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3F3F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2022.02.17 | 예담직업전문학교 | 3조 팀장 : 유상우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8016286" y="6279285"/>
            <a:ext cx="133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디지털 컨버전스 기반 JAVA 개발자 양성과정 최종 프로젝트</a:t>
            </a:r>
            <a:endParaRPr sz="1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공통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3" name="Google Shape;4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7575" y="1800550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2275" y="505217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자재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2" name="Google Shape;4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거래처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33"/>
          <p:cNvSpPr/>
          <p:nvPr/>
        </p:nvSpPr>
        <p:spPr>
          <a:xfrm>
            <a:off x="3256325" y="7903975"/>
            <a:ext cx="14623800" cy="43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5" name="Google Shape;475;p33"/>
          <p:cNvCxnSpPr/>
          <p:nvPr/>
        </p:nvCxnSpPr>
        <p:spPr>
          <a:xfrm flipH="1" rot="10800000">
            <a:off x="3833575" y="2605175"/>
            <a:ext cx="621600" cy="531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6" name="Google Shape;4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1350" y="1696900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75" y="4178625"/>
            <a:ext cx="13694076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3"/>
          <p:cNvSpPr/>
          <p:nvPr/>
        </p:nvSpPr>
        <p:spPr>
          <a:xfrm>
            <a:off x="4501275" y="4413450"/>
            <a:ext cx="13694100" cy="13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9" name="Google Shape;479;p33"/>
          <p:cNvCxnSpPr/>
          <p:nvPr/>
        </p:nvCxnSpPr>
        <p:spPr>
          <a:xfrm flipH="1">
            <a:off x="8600025" y="2545850"/>
            <a:ext cx="14400" cy="157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3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4"/>
          <p:cNvSpPr/>
          <p:nvPr/>
        </p:nvSpPr>
        <p:spPr>
          <a:xfrm>
            <a:off x="7724150" y="-100"/>
            <a:ext cx="2871600" cy="65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6200" y="163767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거래처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3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3862" y="16629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5"/>
          <p:cNvSpPr/>
          <p:nvPr/>
        </p:nvSpPr>
        <p:spPr>
          <a:xfrm>
            <a:off x="7737900" y="-3900"/>
            <a:ext cx="2812200" cy="68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1125" y="2669288"/>
            <a:ext cx="15297150" cy="5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5"/>
          <p:cNvSpPr/>
          <p:nvPr/>
        </p:nvSpPr>
        <p:spPr>
          <a:xfrm>
            <a:off x="2989900" y="7802550"/>
            <a:ext cx="14979000" cy="44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거래처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3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/>
          <p:nvPr/>
        </p:nvSpPr>
        <p:spPr>
          <a:xfrm>
            <a:off x="-6923736" y="2435781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자재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3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자재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7" name="Google Shape;5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"/>
            <a:ext cx="18288000" cy="1028702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자재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36"/>
          <p:cNvSpPr/>
          <p:nvPr/>
        </p:nvSpPr>
        <p:spPr>
          <a:xfrm>
            <a:off x="3049100" y="2101800"/>
            <a:ext cx="8407200" cy="43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0" name="Google Shape;510;p36"/>
          <p:cNvCxnSpPr>
            <a:stCxn id="509" idx="3"/>
          </p:cNvCxnSpPr>
          <p:nvPr/>
        </p:nvCxnSpPr>
        <p:spPr>
          <a:xfrm>
            <a:off x="11456300" y="2317200"/>
            <a:ext cx="1154400" cy="253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36"/>
          <p:cNvSpPr/>
          <p:nvPr/>
        </p:nvSpPr>
        <p:spPr>
          <a:xfrm>
            <a:off x="11885550" y="5062100"/>
            <a:ext cx="6039000" cy="227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9787" y="5663675"/>
            <a:ext cx="575601" cy="575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37"/>
          <p:cNvCxnSpPr>
            <a:stCxn id="518" idx="1"/>
          </p:cNvCxnSpPr>
          <p:nvPr/>
        </p:nvCxnSpPr>
        <p:spPr>
          <a:xfrm rot="10800000">
            <a:off x="11678287" y="5180475"/>
            <a:ext cx="2491500" cy="77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0" name="Google Shape;520;p37"/>
          <p:cNvSpPr/>
          <p:nvPr/>
        </p:nvSpPr>
        <p:spPr>
          <a:xfrm>
            <a:off x="4961575" y="1704950"/>
            <a:ext cx="6657900" cy="625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자재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Google Shape;522;p3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자재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9" name="Google Shape;5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1637" y="69958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8"/>
          <p:cNvSpPr/>
          <p:nvPr/>
        </p:nvSpPr>
        <p:spPr>
          <a:xfrm>
            <a:off x="7722425" y="0"/>
            <a:ext cx="2845800" cy="66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자재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8" name="Google Shape;5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7237" y="70846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9"/>
          <p:cNvSpPr/>
          <p:nvPr/>
        </p:nvSpPr>
        <p:spPr>
          <a:xfrm>
            <a:off x="3044550" y="2093500"/>
            <a:ext cx="8411700" cy="36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0" name="Google Shape;540;p39"/>
          <p:cNvCxnSpPr/>
          <p:nvPr/>
        </p:nvCxnSpPr>
        <p:spPr>
          <a:xfrm rot="10800000">
            <a:off x="11589225" y="2458475"/>
            <a:ext cx="2057700" cy="252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39"/>
          <p:cNvSpPr/>
          <p:nvPr/>
        </p:nvSpPr>
        <p:spPr>
          <a:xfrm>
            <a:off x="7726350" y="44400"/>
            <a:ext cx="2871600" cy="65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0"/>
          <p:cNvSpPr txBox="1"/>
          <p:nvPr/>
        </p:nvSpPr>
        <p:spPr>
          <a:xfrm>
            <a:off x="3213889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완제품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9" name="Google Shape;549;p40"/>
          <p:cNvCxnSpPr/>
          <p:nvPr/>
        </p:nvCxnSpPr>
        <p:spPr>
          <a:xfrm flipH="1" rot="10800000">
            <a:off x="4072050" y="2390225"/>
            <a:ext cx="380400" cy="438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40"/>
          <p:cNvSpPr/>
          <p:nvPr/>
        </p:nvSpPr>
        <p:spPr>
          <a:xfrm>
            <a:off x="2945475" y="6983550"/>
            <a:ext cx="14934600" cy="43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1" name="Google Shape;551;p40"/>
          <p:cNvCxnSpPr/>
          <p:nvPr/>
        </p:nvCxnSpPr>
        <p:spPr>
          <a:xfrm>
            <a:off x="10242725" y="2120450"/>
            <a:ext cx="0" cy="187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2" name="Google Shape;5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9525" y="1299400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600" y="3988750"/>
            <a:ext cx="13239698" cy="13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0"/>
          <p:cNvSpPr/>
          <p:nvPr/>
        </p:nvSpPr>
        <p:spPr>
          <a:xfrm>
            <a:off x="4642050" y="4104775"/>
            <a:ext cx="13052100" cy="122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3175" y="12994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1"/>
          <p:cNvSpPr/>
          <p:nvPr/>
        </p:nvSpPr>
        <p:spPr>
          <a:xfrm>
            <a:off x="7711550" y="14800"/>
            <a:ext cx="2841900" cy="63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1"/>
          <p:cNvSpPr txBox="1"/>
          <p:nvPr/>
        </p:nvSpPr>
        <p:spPr>
          <a:xfrm>
            <a:off x="3137689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완제품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4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9524" y="1447787"/>
            <a:ext cx="12084401" cy="7329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/>
        </p:nvSpPr>
        <p:spPr>
          <a:xfrm>
            <a:off x="542857" y="8339048"/>
            <a:ext cx="171999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2408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주문에서 제품 생산에 이르기까지 관련 정보를 제공해 가장 효과적으로 활용할 수 있도록 하며,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2408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현장의 정확한 데이터를 사용함으로써 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2408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데이터들이 발생할 때마다 현장의 활동을 관리, 착수, 응답, 보고하는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2408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생산실행관리시스템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1428571" y="2068181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MES란?</a:t>
            </a:r>
            <a:endParaRPr sz="1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542857" y="865365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about 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380952" y="380952"/>
            <a:ext cx="202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GELATO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1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3175" y="12994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2"/>
          <p:cNvSpPr/>
          <p:nvPr/>
        </p:nvSpPr>
        <p:spPr>
          <a:xfrm>
            <a:off x="7711550" y="0"/>
            <a:ext cx="2865600" cy="69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2"/>
          <p:cNvSpPr/>
          <p:nvPr/>
        </p:nvSpPr>
        <p:spPr>
          <a:xfrm>
            <a:off x="2915600" y="3019500"/>
            <a:ext cx="14968500" cy="36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3" name="Google Shape;573;p42"/>
          <p:cNvCxnSpPr/>
          <p:nvPr/>
        </p:nvCxnSpPr>
        <p:spPr>
          <a:xfrm>
            <a:off x="4825275" y="1894575"/>
            <a:ext cx="577200" cy="97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4" name="Google Shape;574;p42"/>
          <p:cNvSpPr txBox="1"/>
          <p:nvPr/>
        </p:nvSpPr>
        <p:spPr>
          <a:xfrm>
            <a:off x="3137689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완제품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4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BOM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2" name="Google Shape;5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9700" y="146587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BOM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0" name="Google Shape;5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625" y="975975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838" y="2891350"/>
            <a:ext cx="6715125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44"/>
          <p:cNvCxnSpPr/>
          <p:nvPr/>
        </p:nvCxnSpPr>
        <p:spPr>
          <a:xfrm>
            <a:off x="5136325" y="1694200"/>
            <a:ext cx="1450200" cy="108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44"/>
          <p:cNvSpPr/>
          <p:nvPr/>
        </p:nvSpPr>
        <p:spPr>
          <a:xfrm>
            <a:off x="5964975" y="2891350"/>
            <a:ext cx="6650100" cy="480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6046425" y="5191875"/>
            <a:ext cx="6207600" cy="36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BOM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2" name="Google Shape;6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5300" y="1479225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4700" y="1479225"/>
            <a:ext cx="575601" cy="575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45"/>
          <p:cNvCxnSpPr>
            <a:endCxn id="605" idx="3"/>
          </p:cNvCxnSpPr>
          <p:nvPr/>
        </p:nvCxnSpPr>
        <p:spPr>
          <a:xfrm flipH="1">
            <a:off x="4903600" y="2283400"/>
            <a:ext cx="11698800" cy="219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6" name="Google Shape;60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113" y="5293738"/>
            <a:ext cx="5762625" cy="460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Google Shape;607;p45"/>
          <p:cNvCxnSpPr>
            <a:stCxn id="605" idx="2"/>
            <a:endCxn id="608" idx="0"/>
          </p:cNvCxnSpPr>
          <p:nvPr/>
        </p:nvCxnSpPr>
        <p:spPr>
          <a:xfrm>
            <a:off x="4097650" y="4667200"/>
            <a:ext cx="2051400" cy="60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45"/>
          <p:cNvSpPr/>
          <p:nvPr/>
        </p:nvSpPr>
        <p:spPr>
          <a:xfrm>
            <a:off x="3279650" y="5273200"/>
            <a:ext cx="5739000" cy="460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28600" y="4964263"/>
            <a:ext cx="5446400" cy="460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45"/>
          <p:cNvCxnSpPr>
            <a:stCxn id="611" idx="2"/>
            <a:endCxn id="612" idx="1"/>
          </p:cNvCxnSpPr>
          <p:nvPr/>
        </p:nvCxnSpPr>
        <p:spPr>
          <a:xfrm>
            <a:off x="8734500" y="4667200"/>
            <a:ext cx="3364800" cy="262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2" name="Google Shape;612;p45"/>
          <p:cNvSpPr/>
          <p:nvPr/>
        </p:nvSpPr>
        <p:spPr>
          <a:xfrm>
            <a:off x="12099400" y="4988075"/>
            <a:ext cx="5475600" cy="460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45"/>
          <p:cNvSpPr/>
          <p:nvPr/>
        </p:nvSpPr>
        <p:spPr>
          <a:xfrm>
            <a:off x="3291700" y="4294600"/>
            <a:ext cx="1611900" cy="37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/>
          <p:nvPr/>
        </p:nvSpPr>
        <p:spPr>
          <a:xfrm>
            <a:off x="7928550" y="4294600"/>
            <a:ext cx="1611900" cy="37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BOM 코드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0" name="Google Shape;6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2725" y="144962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6"/>
          <p:cNvSpPr/>
          <p:nvPr/>
        </p:nvSpPr>
        <p:spPr>
          <a:xfrm>
            <a:off x="7015875" y="14800"/>
            <a:ext cx="4262700" cy="118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904850" y="4273125"/>
            <a:ext cx="14990100" cy="38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6300" y="18938"/>
            <a:ext cx="30289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6"/>
          <p:cNvSpPr/>
          <p:nvPr/>
        </p:nvSpPr>
        <p:spPr>
          <a:xfrm>
            <a:off x="11648100" y="18650"/>
            <a:ext cx="2860800" cy="69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47"/>
          <p:cNvGrpSpPr/>
          <p:nvPr/>
        </p:nvGrpSpPr>
        <p:grpSpPr>
          <a:xfrm>
            <a:off x="4133700" y="4325725"/>
            <a:ext cx="10020600" cy="1635550"/>
            <a:chOff x="4133700" y="3507950"/>
            <a:chExt cx="10020600" cy="1635550"/>
          </a:xfrm>
        </p:grpSpPr>
        <p:cxnSp>
          <p:nvCxnSpPr>
            <p:cNvPr id="631" name="Google Shape;631;p47"/>
            <p:cNvCxnSpPr/>
            <p:nvPr/>
          </p:nvCxnSpPr>
          <p:spPr>
            <a:xfrm>
              <a:off x="4133700" y="350795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47"/>
            <p:cNvCxnSpPr/>
            <p:nvPr/>
          </p:nvCxnSpPr>
          <p:spPr>
            <a:xfrm>
              <a:off x="4133700" y="514350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3" name="Google Shape;633;p47"/>
          <p:cNvSpPr txBox="1"/>
          <p:nvPr/>
        </p:nvSpPr>
        <p:spPr>
          <a:xfrm>
            <a:off x="3114286" y="4543200"/>
            <a:ext cx="120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화면 구현 - 영업 관리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9" name="Google Shape;639;p4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주문서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0" name="Google Shape;6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050" y="228522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7" name="Google Shape;647;p4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주문서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8" name="Google Shape;6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500" y="1511750"/>
            <a:ext cx="365100" cy="3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49"/>
          <p:cNvCxnSpPr>
            <a:endCxn id="650" idx="0"/>
          </p:cNvCxnSpPr>
          <p:nvPr/>
        </p:nvCxnSpPr>
        <p:spPr>
          <a:xfrm flipH="1">
            <a:off x="4131762" y="1855100"/>
            <a:ext cx="861300" cy="174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49"/>
          <p:cNvCxnSpPr>
            <a:stCxn id="652" idx="2"/>
            <a:endCxn id="653" idx="0"/>
          </p:cNvCxnSpPr>
          <p:nvPr/>
        </p:nvCxnSpPr>
        <p:spPr>
          <a:xfrm>
            <a:off x="5158050" y="2191825"/>
            <a:ext cx="7465800" cy="140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0" name="Google Shape;6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25" y="3599900"/>
            <a:ext cx="6981274" cy="57094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3" name="Google Shape;65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4575" y="3599900"/>
            <a:ext cx="6658250" cy="570944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4" name="Google Shape;654;p4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2" name="Google Shape;6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500" y="1826725"/>
            <a:ext cx="365100" cy="3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출고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5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출고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8" name="Google Shape;6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975" y="2881900"/>
            <a:ext cx="9448800" cy="70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1"/>
          <p:cNvSpPr/>
          <p:nvPr/>
        </p:nvSpPr>
        <p:spPr>
          <a:xfrm>
            <a:off x="4915975" y="2879650"/>
            <a:ext cx="9454800" cy="709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0" name="Google Shape;670;p51"/>
          <p:cNvCxnSpPr/>
          <p:nvPr/>
        </p:nvCxnSpPr>
        <p:spPr>
          <a:xfrm>
            <a:off x="3961650" y="2646650"/>
            <a:ext cx="1182000" cy="12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1" name="Google Shape;67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3263" y="7628425"/>
            <a:ext cx="233362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1"/>
          <p:cNvSpPr/>
          <p:nvPr/>
        </p:nvSpPr>
        <p:spPr>
          <a:xfrm>
            <a:off x="10053950" y="7673625"/>
            <a:ext cx="2193000" cy="62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1"/>
          <p:cNvSpPr txBox="1"/>
          <p:nvPr/>
        </p:nvSpPr>
        <p:spPr>
          <a:xfrm>
            <a:off x="14404750" y="7563100"/>
            <a:ext cx="2333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   완제품 수량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      자동 합계 계산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4" name="Google Shape;674;p51"/>
          <p:cNvCxnSpPr/>
          <p:nvPr/>
        </p:nvCxnSpPr>
        <p:spPr>
          <a:xfrm rot="10800000">
            <a:off x="12414775" y="7961850"/>
            <a:ext cx="2316600" cy="1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51"/>
          <p:cNvSpPr txBox="1"/>
          <p:nvPr/>
        </p:nvSpPr>
        <p:spPr>
          <a:xfrm>
            <a:off x="11129100" y="7776675"/>
            <a:ext cx="10566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87878"/>
                </a:solidFill>
              </a:rPr>
              <a:t>100</a:t>
            </a:r>
            <a:endParaRPr sz="1500">
              <a:solidFill>
                <a:srgbClr val="787878"/>
              </a:solidFill>
            </a:endParaRPr>
          </a:p>
        </p:txBody>
      </p:sp>
      <p:sp>
        <p:nvSpPr>
          <p:cNvPr id="676" name="Google Shape;676;p51"/>
          <p:cNvSpPr txBox="1"/>
          <p:nvPr/>
        </p:nvSpPr>
        <p:spPr>
          <a:xfrm>
            <a:off x="8916375" y="8508750"/>
            <a:ext cx="11178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87878"/>
                </a:solidFill>
              </a:rPr>
              <a:t>100</a:t>
            </a:r>
            <a:endParaRPr sz="1500">
              <a:solidFill>
                <a:srgbClr val="787878"/>
              </a:solidFill>
            </a:endParaRPr>
          </a:p>
        </p:txBody>
      </p:sp>
      <p:pic>
        <p:nvPicPr>
          <p:cNvPr id="677" name="Google Shape;67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6150" y="5626048"/>
            <a:ext cx="619525" cy="3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/>
        </p:nvSpPr>
        <p:spPr>
          <a:xfrm>
            <a:off x="542857" y="865365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CONTENT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380952" y="380952"/>
            <a:ext cx="2021008" cy="37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GELATO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810" y="2687428"/>
            <a:ext cx="9858167" cy="568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687428"/>
            <a:ext cx="1523810" cy="568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00000" y="2938952"/>
            <a:ext cx="285714" cy="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00000" y="4737120"/>
            <a:ext cx="285714" cy="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00000" y="6535288"/>
            <a:ext cx="285714" cy="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"/>
          <p:cNvSpPr txBox="1"/>
          <p:nvPr/>
        </p:nvSpPr>
        <p:spPr>
          <a:xfrm>
            <a:off x="12876190" y="6363885"/>
            <a:ext cx="64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7878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기술 구현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11676190" y="6363885"/>
            <a:ext cx="2115212" cy="95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12876190" y="4565714"/>
            <a:ext cx="64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7878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분석 및 설계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11676190" y="4565714"/>
            <a:ext cx="2115212" cy="95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12876190" y="3405000"/>
            <a:ext cx="342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개발동기 및 기간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벤치마킹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개발환경</a:t>
            </a:r>
            <a:endParaRPr sz="1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12876190" y="2767543"/>
            <a:ext cx="64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7878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프로젝트 개요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11676190" y="2767543"/>
            <a:ext cx="2115212" cy="95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1428571" y="2020562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목차</a:t>
            </a:r>
            <a:endParaRPr sz="1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12876190" y="5210543"/>
            <a:ext cx="342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업무 흐름도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DB 모델링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공정 흐름도</a:t>
            </a:r>
            <a:endParaRPr sz="1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12885714" y="7007695"/>
            <a:ext cx="34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화면 구현</a:t>
            </a:r>
            <a:endParaRPr sz="1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90" name="Google Shape;19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00000" y="7966996"/>
            <a:ext cx="285714" cy="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"/>
          <p:cNvSpPr txBox="1"/>
          <p:nvPr/>
        </p:nvSpPr>
        <p:spPr>
          <a:xfrm>
            <a:off x="12876190" y="7795590"/>
            <a:ext cx="64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7878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시연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>
            <a:off x="11676190" y="7795590"/>
            <a:ext cx="2115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6"/>
          <p:cNvSpPr txBox="1"/>
          <p:nvPr/>
        </p:nvSpPr>
        <p:spPr>
          <a:xfrm>
            <a:off x="12885714" y="8439400"/>
            <a:ext cx="292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실제 시연</a:t>
            </a:r>
            <a:endParaRPr sz="1800">
              <a:solidFill>
                <a:srgbClr val="787878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기대효과 및 개선방안</a:t>
            </a:r>
            <a:endParaRPr sz="1800">
              <a:solidFill>
                <a:srgbClr val="787878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87878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 Q &amp; A</a:t>
            </a:r>
            <a:endParaRPr sz="1800">
              <a:solidFill>
                <a:srgbClr val="787878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4" name="Google Shape;194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1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출고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4" name="Google Shape;6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2"/>
          <p:cNvSpPr txBox="1"/>
          <p:nvPr/>
        </p:nvSpPr>
        <p:spPr>
          <a:xfrm>
            <a:off x="3865714" y="1974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출고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" name="Google Shape;686;p52"/>
          <p:cNvSpPr/>
          <p:nvPr/>
        </p:nvSpPr>
        <p:spPr>
          <a:xfrm>
            <a:off x="14596725" y="119475"/>
            <a:ext cx="3578700" cy="89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2450" y="153950"/>
            <a:ext cx="36195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2"/>
          <p:cNvSpPr/>
          <p:nvPr/>
        </p:nvSpPr>
        <p:spPr>
          <a:xfrm>
            <a:off x="10086500" y="142075"/>
            <a:ext cx="3619500" cy="83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3050" y="187677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3"/>
          <p:cNvSpPr txBox="1"/>
          <p:nvPr/>
        </p:nvSpPr>
        <p:spPr>
          <a:xfrm>
            <a:off x="30275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출고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7" name="Google Shape;697;p53"/>
          <p:cNvSpPr/>
          <p:nvPr/>
        </p:nvSpPr>
        <p:spPr>
          <a:xfrm>
            <a:off x="7015875" y="14800"/>
            <a:ext cx="4262700" cy="117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5500" y="119105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4"/>
          <p:cNvSpPr txBox="1"/>
          <p:nvPr/>
        </p:nvSpPr>
        <p:spPr>
          <a:xfrm>
            <a:off x="30275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출고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p54"/>
          <p:cNvSpPr/>
          <p:nvPr/>
        </p:nvSpPr>
        <p:spPr>
          <a:xfrm>
            <a:off x="7829950" y="59200"/>
            <a:ext cx="2619900" cy="56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5500" y="126725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입/출고조회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4" name="Google Shape;7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797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4948412"/>
            <a:ext cx="18287975" cy="154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9350" y="1199500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000" y="21979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5"/>
          <p:cNvSpPr/>
          <p:nvPr/>
        </p:nvSpPr>
        <p:spPr>
          <a:xfrm>
            <a:off x="0" y="4948400"/>
            <a:ext cx="18288000" cy="154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</a:t>
            </a:r>
            <a:r>
              <a:rPr b="1"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제품 입/출고조회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5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입/출고조회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6" name="Google Shape;7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797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입/출고조회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8" name="Google Shape;7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82775"/>
            <a:ext cx="18287976" cy="9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6"/>
          <p:cNvSpPr/>
          <p:nvPr/>
        </p:nvSpPr>
        <p:spPr>
          <a:xfrm>
            <a:off x="0" y="4682775"/>
            <a:ext cx="18288000" cy="9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025" y="1181100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500" y="22084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"/>
            <a:ext cx="18288000" cy="1028701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제품 재고조회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9" name="Google Shape;73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125" y="10943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7"/>
          <p:cNvSpPr/>
          <p:nvPr/>
        </p:nvSpPr>
        <p:spPr>
          <a:xfrm>
            <a:off x="6309425" y="2734350"/>
            <a:ext cx="5698500" cy="475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05300"/>
            <a:ext cx="18287999" cy="87641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8" name="Google Shape;74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675" y="1445725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9331" y="1161056"/>
            <a:ext cx="7505650" cy="13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8"/>
          <p:cNvSpPr/>
          <p:nvPr/>
        </p:nvSpPr>
        <p:spPr>
          <a:xfrm>
            <a:off x="2719325" y="1161050"/>
            <a:ext cx="7505700" cy="136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</a:t>
            </a:r>
            <a:r>
              <a:rPr b="1"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제품 재고조회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2" name="Google Shape;752;p5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9"/>
          <p:cNvGrpSpPr/>
          <p:nvPr/>
        </p:nvGrpSpPr>
        <p:grpSpPr>
          <a:xfrm>
            <a:off x="4133700" y="4325725"/>
            <a:ext cx="10020600" cy="1635550"/>
            <a:chOff x="4133700" y="3507950"/>
            <a:chExt cx="10020600" cy="1635550"/>
          </a:xfrm>
        </p:grpSpPr>
        <p:cxnSp>
          <p:nvCxnSpPr>
            <p:cNvPr id="758" name="Google Shape;758;p59"/>
            <p:cNvCxnSpPr/>
            <p:nvPr/>
          </p:nvCxnSpPr>
          <p:spPr>
            <a:xfrm>
              <a:off x="4133700" y="350795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9" name="Google Shape;759;p59"/>
            <p:cNvCxnSpPr/>
            <p:nvPr/>
          </p:nvCxnSpPr>
          <p:spPr>
            <a:xfrm>
              <a:off x="4133700" y="514350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60" name="Google Shape;760;p59"/>
          <p:cNvSpPr txBox="1"/>
          <p:nvPr/>
        </p:nvSpPr>
        <p:spPr>
          <a:xfrm>
            <a:off x="3114286" y="4543200"/>
            <a:ext cx="120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화면 구현 - 원자재 관리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7950" y="2915900"/>
            <a:ext cx="5885999" cy="53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9525" y="2915901"/>
            <a:ext cx="5634200" cy="4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6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발주관리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9" name="Google Shape;76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8950" y="1475400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8950" y="185640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0"/>
          <p:cNvSpPr/>
          <p:nvPr/>
        </p:nvSpPr>
        <p:spPr>
          <a:xfrm>
            <a:off x="3957950" y="2915900"/>
            <a:ext cx="5886000" cy="537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0"/>
          <p:cNvSpPr/>
          <p:nvPr/>
        </p:nvSpPr>
        <p:spPr>
          <a:xfrm>
            <a:off x="10479525" y="2915900"/>
            <a:ext cx="5634300" cy="469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1828794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발주관리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0" name="Google Shape;78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614800"/>
            <a:ext cx="18287949" cy="2059329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1"/>
          <p:cNvSpPr/>
          <p:nvPr/>
        </p:nvSpPr>
        <p:spPr>
          <a:xfrm>
            <a:off x="-25" y="5614805"/>
            <a:ext cx="18288000" cy="205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2975" y="1158975"/>
            <a:ext cx="8019759" cy="22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1"/>
          <p:cNvSpPr/>
          <p:nvPr/>
        </p:nvSpPr>
        <p:spPr>
          <a:xfrm>
            <a:off x="2832975" y="1158975"/>
            <a:ext cx="8019900" cy="227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/>
        </p:nvSpPr>
        <p:spPr>
          <a:xfrm>
            <a:off x="380952" y="380952"/>
            <a:ext cx="2021008" cy="37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GELATO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49165"/>
            <a:ext cx="18285714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8095" y="7809524"/>
            <a:ext cx="6036626" cy="24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8095" y="5209524"/>
            <a:ext cx="4498783" cy="24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0247" y="5209524"/>
            <a:ext cx="4498783" cy="24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78589" y="5209524"/>
            <a:ext cx="4498783" cy="24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86931" y="5209524"/>
            <a:ext cx="4498783" cy="24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05497" y="7809524"/>
            <a:ext cx="6036626" cy="24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249089" y="7809524"/>
            <a:ext cx="6036626" cy="24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 txBox="1"/>
          <p:nvPr/>
        </p:nvSpPr>
        <p:spPr>
          <a:xfrm>
            <a:off x="-1571429" y="3230533"/>
            <a:ext cx="214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E9E9E"/>
                </a:solidFill>
                <a:latin typeface="Open Sans"/>
                <a:ea typeface="Open Sans"/>
                <a:cs typeface="Open Sans"/>
                <a:sym typeface="Open Sans"/>
              </a:rPr>
              <a:t>MES 시스템을 도입할 제품 선택, 제조 및 판매 과정 가정, 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E9E9E"/>
                </a:solidFill>
                <a:latin typeface="Open Sans"/>
                <a:ea typeface="Open Sans"/>
                <a:cs typeface="Open Sans"/>
                <a:sym typeface="Open Sans"/>
              </a:rPr>
              <a:t>사원의 직책 및 권한 부여를 거쳐 가상의 공장 설립 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17"/>
          <p:cNvSpPr txBox="1"/>
          <p:nvPr/>
        </p:nvSpPr>
        <p:spPr>
          <a:xfrm>
            <a:off x="1428571" y="2077705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878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가상의 아이스크림 공장 설정</a:t>
            </a:r>
            <a:endParaRPr sz="1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1" name="Google Shape;211;p17"/>
          <p:cNvSpPr txBox="1"/>
          <p:nvPr/>
        </p:nvSpPr>
        <p:spPr>
          <a:xfrm>
            <a:off x="542857" y="865365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‘아이스크림’ </a:t>
            </a: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공장 설립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2" name="Google Shape;21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2300" y="578000"/>
            <a:ext cx="3842300" cy="9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4376" y="1034101"/>
            <a:ext cx="3586651" cy="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2076" y="1014976"/>
            <a:ext cx="3586650" cy="9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발주관리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6832075" y="1034100"/>
            <a:ext cx="3586500" cy="87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2"/>
          <p:cNvSpPr/>
          <p:nvPr/>
        </p:nvSpPr>
        <p:spPr>
          <a:xfrm>
            <a:off x="10934450" y="1034100"/>
            <a:ext cx="3586500" cy="87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6" name="Google Shape;796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06075" y="2746675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59550" y="2753250"/>
            <a:ext cx="430800" cy="43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8" name="Google Shape;798;p62"/>
          <p:cNvCxnSpPr>
            <a:endCxn id="799" idx="0"/>
          </p:cNvCxnSpPr>
          <p:nvPr/>
        </p:nvCxnSpPr>
        <p:spPr>
          <a:xfrm flipH="1">
            <a:off x="9144000" y="4902950"/>
            <a:ext cx="7395000" cy="35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62"/>
          <p:cNvCxnSpPr>
            <a:endCxn id="801" idx="0"/>
          </p:cNvCxnSpPr>
          <p:nvPr/>
        </p:nvCxnSpPr>
        <p:spPr>
          <a:xfrm flipH="1">
            <a:off x="9144004" y="3251625"/>
            <a:ext cx="7321200" cy="117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1" name="Google Shape;801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" y="4429125"/>
            <a:ext cx="18288000" cy="112100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2" name="Google Shape;802;p62"/>
          <p:cNvSpPr/>
          <p:nvPr/>
        </p:nvSpPr>
        <p:spPr>
          <a:xfrm>
            <a:off x="2052275" y="5004900"/>
            <a:ext cx="2032800" cy="53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22375" y="4981925"/>
            <a:ext cx="5695676" cy="51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2"/>
          <p:cNvSpPr/>
          <p:nvPr/>
        </p:nvSpPr>
        <p:spPr>
          <a:xfrm>
            <a:off x="7122313" y="5006875"/>
            <a:ext cx="5695800" cy="519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5" name="Google Shape;805;p62"/>
          <p:cNvCxnSpPr>
            <a:stCxn id="802" idx="2"/>
            <a:endCxn id="804" idx="1"/>
          </p:cNvCxnSpPr>
          <p:nvPr/>
        </p:nvCxnSpPr>
        <p:spPr>
          <a:xfrm>
            <a:off x="3068675" y="5535900"/>
            <a:ext cx="4053600" cy="207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6" name="Google Shape;806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97950" y="1060900"/>
            <a:ext cx="3378300" cy="816609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62"/>
          <p:cNvSpPr/>
          <p:nvPr/>
        </p:nvSpPr>
        <p:spPr>
          <a:xfrm>
            <a:off x="14814000" y="1059388"/>
            <a:ext cx="3346200" cy="81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48875" y="27466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6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6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1150" y="552000"/>
            <a:ext cx="3206700" cy="8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6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발주조회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7" name="Google Shape;817;p63"/>
          <p:cNvSpPr/>
          <p:nvPr/>
        </p:nvSpPr>
        <p:spPr>
          <a:xfrm>
            <a:off x="7791150" y="552150"/>
            <a:ext cx="3206700" cy="82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06925" y="11265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6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발주조회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6" name="Google Shape;82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6425" y="1824754"/>
            <a:ext cx="8145126" cy="81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4"/>
          <p:cNvSpPr/>
          <p:nvPr/>
        </p:nvSpPr>
        <p:spPr>
          <a:xfrm>
            <a:off x="9136425" y="1824750"/>
            <a:ext cx="8145000" cy="810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8" name="Google Shape;82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175" y="11265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1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6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발주조회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36" name="Google Shape;836;p65"/>
          <p:cNvCxnSpPr>
            <a:stCxn id="837" idx="0"/>
            <a:endCxn id="838" idx="2"/>
          </p:cNvCxnSpPr>
          <p:nvPr/>
        </p:nvCxnSpPr>
        <p:spPr>
          <a:xfrm flipH="1" rot="10800000">
            <a:off x="5141625" y="5685700"/>
            <a:ext cx="6745500" cy="113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9" name="Google Shape;8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25" y="6818500"/>
            <a:ext cx="9757850" cy="6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65"/>
          <p:cNvSpPr/>
          <p:nvPr/>
        </p:nvSpPr>
        <p:spPr>
          <a:xfrm>
            <a:off x="262725" y="6818500"/>
            <a:ext cx="9757800" cy="66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0" name="Google Shape;84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1200" y="6529225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4481" y="3465356"/>
            <a:ext cx="12425475" cy="222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1" name="Google Shape;841;p6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5700" y="2075100"/>
            <a:ext cx="4641901" cy="5413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입고검사관리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9" name="Google Shape;849;p66"/>
          <p:cNvSpPr/>
          <p:nvPr/>
        </p:nvSpPr>
        <p:spPr>
          <a:xfrm>
            <a:off x="8855700" y="2075100"/>
            <a:ext cx="4641900" cy="541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0" name="Google Shape;85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025" y="148360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73508"/>
            <a:ext cx="18288002" cy="9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입고검사관리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9" name="Google Shape;85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000" y="18110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67"/>
          <p:cNvSpPr/>
          <p:nvPr/>
        </p:nvSpPr>
        <p:spPr>
          <a:xfrm>
            <a:off x="0" y="4473500"/>
            <a:ext cx="18288000" cy="97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6000" y="789575"/>
            <a:ext cx="3542800" cy="110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0001" y="4416100"/>
            <a:ext cx="7389897" cy="55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6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입고검사관리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0" name="Google Shape;87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33575" y="243185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8"/>
          <p:cNvSpPr/>
          <p:nvPr/>
        </p:nvSpPr>
        <p:spPr>
          <a:xfrm>
            <a:off x="2780000" y="4416025"/>
            <a:ext cx="7389900" cy="551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2" name="Google Shape;87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4825" y="6010950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4825" y="6441750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3200" y="884815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8"/>
          <p:cNvSpPr/>
          <p:nvPr/>
        </p:nvSpPr>
        <p:spPr>
          <a:xfrm>
            <a:off x="7906000" y="789575"/>
            <a:ext cx="3542700" cy="110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91544" y="1932313"/>
            <a:ext cx="4023373" cy="11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68"/>
          <p:cNvSpPr/>
          <p:nvPr/>
        </p:nvSpPr>
        <p:spPr>
          <a:xfrm>
            <a:off x="11591550" y="1932300"/>
            <a:ext cx="4023300" cy="110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41512" y="4268600"/>
            <a:ext cx="7076475" cy="5904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9" name="Google Shape;879;p68"/>
          <p:cNvCxnSpPr>
            <a:endCxn id="871" idx="0"/>
          </p:cNvCxnSpPr>
          <p:nvPr/>
        </p:nvCxnSpPr>
        <p:spPr>
          <a:xfrm flipH="1">
            <a:off x="6474950" y="3049225"/>
            <a:ext cx="10013700" cy="136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68"/>
          <p:cNvSpPr/>
          <p:nvPr/>
        </p:nvSpPr>
        <p:spPr>
          <a:xfrm>
            <a:off x="15023475" y="3522500"/>
            <a:ext cx="1417200" cy="36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8"/>
          <p:cNvSpPr/>
          <p:nvPr/>
        </p:nvSpPr>
        <p:spPr>
          <a:xfrm>
            <a:off x="10241525" y="4268600"/>
            <a:ext cx="7076400" cy="590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83" name="Google Shape;883;p68"/>
          <p:cNvCxnSpPr>
            <a:stCxn id="880" idx="2"/>
          </p:cNvCxnSpPr>
          <p:nvPr/>
        </p:nvCxnSpPr>
        <p:spPr>
          <a:xfrm flipH="1">
            <a:off x="13972575" y="3887600"/>
            <a:ext cx="1759500" cy="68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552808"/>
            <a:ext cx="18288000" cy="2616386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6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입고관리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1" name="Google Shape;891;p69"/>
          <p:cNvSpPr/>
          <p:nvPr/>
        </p:nvSpPr>
        <p:spPr>
          <a:xfrm>
            <a:off x="0" y="5552800"/>
            <a:ext cx="18288000" cy="261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2" name="Google Shape;89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4575" y="184525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6475" y="4604400"/>
            <a:ext cx="9833500" cy="5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9726" y="961400"/>
            <a:ext cx="3586650" cy="90846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7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입고관리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2" name="Google Shape;90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38150" y="246830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0"/>
          <p:cNvSpPr/>
          <p:nvPr/>
        </p:nvSpPr>
        <p:spPr>
          <a:xfrm>
            <a:off x="7149725" y="961400"/>
            <a:ext cx="3586500" cy="90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70"/>
          <p:cNvSpPr/>
          <p:nvPr/>
        </p:nvSpPr>
        <p:spPr>
          <a:xfrm>
            <a:off x="5556475" y="4604413"/>
            <a:ext cx="9833400" cy="523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5" name="Google Shape;905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750" y="6227075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750" y="6672750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15650" y="8955825"/>
            <a:ext cx="430800" cy="43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8" name="Google Shape;908;p70"/>
          <p:cNvCxnSpPr>
            <a:endCxn id="904" idx="3"/>
          </p:cNvCxnSpPr>
          <p:nvPr/>
        </p:nvCxnSpPr>
        <p:spPr>
          <a:xfrm flipH="1">
            <a:off x="15389875" y="2990713"/>
            <a:ext cx="1402800" cy="423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7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29354"/>
            <a:ext cx="18288000" cy="1028294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7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출고관리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71"/>
          <p:cNvSpPr/>
          <p:nvPr/>
        </p:nvSpPr>
        <p:spPr>
          <a:xfrm>
            <a:off x="0" y="4629340"/>
            <a:ext cx="18288000" cy="102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8" name="Google Shape;91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600" y="182260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95238"/>
            <a:ext cx="18285714" cy="4790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18"/>
          <p:cNvGrpSpPr/>
          <p:nvPr/>
        </p:nvGrpSpPr>
        <p:grpSpPr>
          <a:xfrm>
            <a:off x="380952" y="380952"/>
            <a:ext cx="17523907" cy="373324"/>
            <a:chOff x="380952" y="380952"/>
            <a:chExt cx="17523907" cy="373324"/>
          </a:xfrm>
        </p:grpSpPr>
        <p:sp>
          <p:nvSpPr>
            <p:cNvPr id="219" name="Google Shape;219;p18"/>
            <p:cNvSpPr txBox="1"/>
            <p:nvPr/>
          </p:nvSpPr>
          <p:spPr>
            <a:xfrm>
              <a:off x="380952" y="380952"/>
              <a:ext cx="2021008" cy="3733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rPr>
                <a:t>GELATO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5883759" y="380952"/>
              <a:ext cx="202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18"/>
          <p:cNvSpPr txBox="1"/>
          <p:nvPr/>
        </p:nvSpPr>
        <p:spPr>
          <a:xfrm>
            <a:off x="1428571" y="2020562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2200">
                <a:solidFill>
                  <a:srgbClr val="787878"/>
                </a:solidFill>
              </a:rPr>
              <a:t>동기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542857" y="865365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프로젝트 개요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3" name="Google Shape;2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575" y="4618000"/>
            <a:ext cx="8965524" cy="239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574" y="2779603"/>
            <a:ext cx="8965525" cy="17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7887" y="7492200"/>
            <a:ext cx="8846900" cy="164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49374" y="3429000"/>
            <a:ext cx="5707900" cy="57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8"/>
          <p:cNvSpPr txBox="1"/>
          <p:nvPr/>
        </p:nvSpPr>
        <p:spPr>
          <a:xfrm>
            <a:off x="11346217" y="4574449"/>
            <a:ext cx="5314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rgbClr val="281153"/>
                </a:solidFill>
                <a:latin typeface="Open Sans"/>
                <a:ea typeface="Open Sans"/>
                <a:cs typeface="Open Sans"/>
                <a:sym typeface="Open Sans"/>
              </a:rPr>
              <a:t>스마트 공장에 대한 높은 만족도</a:t>
            </a:r>
            <a:endParaRPr b="1" sz="2400">
              <a:solidFill>
                <a:srgbClr val="2811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2811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rgbClr val="281153"/>
                </a:solidFill>
                <a:latin typeface="Open Sans"/>
                <a:ea typeface="Open Sans"/>
                <a:cs typeface="Open Sans"/>
                <a:sym typeface="Open Sans"/>
              </a:rPr>
              <a:t>정부의 적극적 지원</a:t>
            </a:r>
            <a:endParaRPr b="1" sz="2400">
              <a:solidFill>
                <a:srgbClr val="2811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2811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rgbClr val="281153"/>
                </a:solidFill>
                <a:latin typeface="Open Sans"/>
                <a:ea typeface="Open Sans"/>
                <a:cs typeface="Open Sans"/>
                <a:sym typeface="Open Sans"/>
              </a:rPr>
              <a:t>꾸준히 증가하고 있는 수요</a:t>
            </a:r>
            <a:endParaRPr b="1" sz="2400">
              <a:solidFill>
                <a:srgbClr val="28115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1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"/>
            <a:ext cx="1828792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525" y="4322025"/>
            <a:ext cx="8059759" cy="58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7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출고관리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7" name="Google Shape;92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4552" y="893677"/>
            <a:ext cx="3337603" cy="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72"/>
          <p:cNvSpPr/>
          <p:nvPr/>
        </p:nvSpPr>
        <p:spPr>
          <a:xfrm>
            <a:off x="7764550" y="893675"/>
            <a:ext cx="3337500" cy="87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72"/>
          <p:cNvSpPr/>
          <p:nvPr/>
        </p:nvSpPr>
        <p:spPr>
          <a:xfrm>
            <a:off x="2011525" y="4322025"/>
            <a:ext cx="8059800" cy="580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57550" y="2443350"/>
            <a:ext cx="430800" cy="43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1" name="Google Shape;931;p72"/>
          <p:cNvCxnSpPr>
            <a:endCxn id="929" idx="3"/>
          </p:cNvCxnSpPr>
          <p:nvPr/>
        </p:nvCxnSpPr>
        <p:spPr>
          <a:xfrm flipH="1">
            <a:off x="10071325" y="3063825"/>
            <a:ext cx="6387900" cy="416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2" name="Google Shape;932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6700" y="5965325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6700" y="6282725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5925" y="9268050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17200" y="3861875"/>
            <a:ext cx="3216150" cy="7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72"/>
          <p:cNvSpPr/>
          <p:nvPr/>
        </p:nvSpPr>
        <p:spPr>
          <a:xfrm>
            <a:off x="10117200" y="3861875"/>
            <a:ext cx="3216300" cy="71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7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05232"/>
            <a:ext cx="18288001" cy="10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7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입/출고조회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5" name="Google Shape;945;p73"/>
          <p:cNvSpPr/>
          <p:nvPr/>
        </p:nvSpPr>
        <p:spPr>
          <a:xfrm>
            <a:off x="0" y="4605225"/>
            <a:ext cx="18288000" cy="107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675" y="2563900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3825" y="113022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7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36962"/>
            <a:ext cx="18288001" cy="1013076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7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입/출고조회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6" name="Google Shape;956;p74"/>
          <p:cNvSpPr/>
          <p:nvPr/>
        </p:nvSpPr>
        <p:spPr>
          <a:xfrm>
            <a:off x="0" y="4636950"/>
            <a:ext cx="18288000" cy="101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7" name="Google Shape;95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025" y="1130225"/>
            <a:ext cx="430800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675" y="256390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55820"/>
            <a:ext cx="18288001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7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</a:t>
            </a: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원자재LOT 재고</a:t>
            </a: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75"/>
          <p:cNvSpPr/>
          <p:nvPr/>
        </p:nvSpPr>
        <p:spPr>
          <a:xfrm>
            <a:off x="-2300" y="4655825"/>
            <a:ext cx="18288000" cy="97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8" name="Google Shape;96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150" y="178055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7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996206"/>
            <a:ext cx="18287997" cy="228159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7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재고조회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7" name="Google Shape;97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250" y="148725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76"/>
          <p:cNvSpPr/>
          <p:nvPr/>
        </p:nvSpPr>
        <p:spPr>
          <a:xfrm>
            <a:off x="0" y="4996200"/>
            <a:ext cx="18288000" cy="228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76"/>
          <p:cNvSpPr/>
          <p:nvPr/>
        </p:nvSpPr>
        <p:spPr>
          <a:xfrm>
            <a:off x="9385425" y="4996200"/>
            <a:ext cx="6119100" cy="87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76"/>
          <p:cNvSpPr txBox="1"/>
          <p:nvPr/>
        </p:nvSpPr>
        <p:spPr>
          <a:xfrm>
            <a:off x="12556950" y="1279350"/>
            <a:ext cx="490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안전재고 보다 재고가 적을시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그리드 색상 빨간색으로 변경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1" name="Google Shape;981;p7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8300" y="1674400"/>
            <a:ext cx="7076475" cy="59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7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불량조회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77"/>
          <p:cNvSpPr/>
          <p:nvPr/>
        </p:nvSpPr>
        <p:spPr>
          <a:xfrm flipH="1">
            <a:off x="8738375" y="1674400"/>
            <a:ext cx="7076400" cy="590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8750" y="1844275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4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81802"/>
            <a:ext cx="18287998" cy="923394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7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원자재 불량조회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9" name="Google Shape;999;p78"/>
          <p:cNvSpPr/>
          <p:nvPr/>
        </p:nvSpPr>
        <p:spPr>
          <a:xfrm>
            <a:off x="0" y="4681800"/>
            <a:ext cx="18288000" cy="92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0" name="Google Shape;100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1925" y="212740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7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1338" y="1031725"/>
            <a:ext cx="3264551" cy="7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7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안전재고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9" name="Google Shape;1009;p79"/>
          <p:cNvSpPr/>
          <p:nvPr/>
        </p:nvSpPr>
        <p:spPr>
          <a:xfrm>
            <a:off x="8321350" y="1031725"/>
            <a:ext cx="3264600" cy="78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0" name="Google Shape;101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2475" y="747290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7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3575" y="6950238"/>
            <a:ext cx="3732550" cy="9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8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안전재고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9" name="Google Shape;101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1350" y="491005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80"/>
          <p:cNvSpPr/>
          <p:nvPr/>
        </p:nvSpPr>
        <p:spPr>
          <a:xfrm flipH="1">
            <a:off x="12813550" y="6950163"/>
            <a:ext cx="3732600" cy="90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1" name="Google Shape;1021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4863" y="2573400"/>
            <a:ext cx="4943475" cy="60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21300" y="552000"/>
            <a:ext cx="12014298" cy="42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80"/>
          <p:cNvSpPr/>
          <p:nvPr/>
        </p:nvSpPr>
        <p:spPr>
          <a:xfrm flipH="1">
            <a:off x="6121250" y="551975"/>
            <a:ext cx="12014400" cy="428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4" name="Google Shape;1024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60825" y="4299493"/>
            <a:ext cx="3650757" cy="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80"/>
          <p:cNvSpPr/>
          <p:nvPr/>
        </p:nvSpPr>
        <p:spPr>
          <a:xfrm flipH="1">
            <a:off x="11760850" y="4343838"/>
            <a:ext cx="3650700" cy="67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6" name="Google Shape;1026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5017650"/>
            <a:ext cx="7441756" cy="6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80"/>
          <p:cNvSpPr/>
          <p:nvPr/>
        </p:nvSpPr>
        <p:spPr>
          <a:xfrm flipH="1">
            <a:off x="-50" y="5017650"/>
            <a:ext cx="7441800" cy="67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8" name="Google Shape;1028;p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89950" y="6078425"/>
            <a:ext cx="4491825" cy="37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2575" y="8773350"/>
            <a:ext cx="430800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8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81"/>
          <p:cNvGrpSpPr/>
          <p:nvPr/>
        </p:nvGrpSpPr>
        <p:grpSpPr>
          <a:xfrm>
            <a:off x="4133700" y="4325725"/>
            <a:ext cx="10020600" cy="1635550"/>
            <a:chOff x="4133700" y="3507950"/>
            <a:chExt cx="10020600" cy="1635550"/>
          </a:xfrm>
        </p:grpSpPr>
        <p:cxnSp>
          <p:nvCxnSpPr>
            <p:cNvPr id="1036" name="Google Shape;1036;p81"/>
            <p:cNvCxnSpPr/>
            <p:nvPr/>
          </p:nvCxnSpPr>
          <p:spPr>
            <a:xfrm>
              <a:off x="4133700" y="350795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7" name="Google Shape;1037;p81"/>
            <p:cNvCxnSpPr/>
            <p:nvPr/>
          </p:nvCxnSpPr>
          <p:spPr>
            <a:xfrm>
              <a:off x="4133700" y="5143500"/>
              <a:ext cx="10020600" cy="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38" name="Google Shape;1038;p81"/>
          <p:cNvSpPr txBox="1"/>
          <p:nvPr/>
        </p:nvSpPr>
        <p:spPr>
          <a:xfrm>
            <a:off x="3114286" y="4543200"/>
            <a:ext cx="120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화면 구현 - 생산 관리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95238"/>
            <a:ext cx="18285715" cy="47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9"/>
          <p:cNvSpPr txBox="1"/>
          <p:nvPr/>
        </p:nvSpPr>
        <p:spPr>
          <a:xfrm>
            <a:off x="380952" y="380952"/>
            <a:ext cx="2021008" cy="37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GELATO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9284" y="1768599"/>
            <a:ext cx="7619048" cy="76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3599" y="3456725"/>
            <a:ext cx="4077025" cy="40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 txBox="1"/>
          <p:nvPr/>
        </p:nvSpPr>
        <p:spPr>
          <a:xfrm>
            <a:off x="2504981" y="5269188"/>
            <a:ext cx="5314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반도체 </a:t>
            </a:r>
            <a:r>
              <a:rPr lang="en-US" sz="24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회사의 </a:t>
            </a:r>
            <a:endParaRPr sz="2400">
              <a:solidFill>
                <a:srgbClr val="281153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81153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MES 시스템을 벤치마킹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2504981" y="4271129"/>
            <a:ext cx="531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24080"/>
                </a:solidFill>
                <a:latin typeface="Arial"/>
                <a:ea typeface="Arial"/>
                <a:cs typeface="Arial"/>
                <a:sym typeface="Arial"/>
              </a:rPr>
              <a:t>벤치마킹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 txBox="1"/>
          <p:nvPr/>
        </p:nvSpPr>
        <p:spPr>
          <a:xfrm>
            <a:off x="1428571" y="2020562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벤치마킹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542857" y="865365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24080"/>
                </a:solidFill>
              </a:rPr>
              <a:t>프로젝트 개요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9853400" y="2681475"/>
            <a:ext cx="6028500" cy="308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6927075" y="4075102"/>
            <a:ext cx="1172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다양한 메뉴</a:t>
            </a:r>
            <a:endParaRPr sz="2400">
              <a:solidFill>
                <a:srgbClr val="281153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심플하고 직관적인 UI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6927075" y="3179967"/>
            <a:ext cx="1172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24080"/>
                </a:solidFill>
              </a:rPr>
              <a:t>장점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9850775" y="6381275"/>
            <a:ext cx="6028500" cy="308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7077100" y="7925725"/>
            <a:ext cx="1172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중복적인 기능</a:t>
            </a:r>
            <a:endParaRPr sz="18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7077100" y="6913767"/>
            <a:ext cx="1172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24080"/>
                </a:solidFill>
              </a:rPr>
              <a:t>단점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82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8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5" name="Google Shape;104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475" y="113622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8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83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8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3" name="Google Shape;105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475" y="1136225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125" y="403897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8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84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8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2" name="Google Shape;106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475" y="1136225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414" y="2505925"/>
            <a:ext cx="9292676" cy="55576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4" name="Google Shape;106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125" y="403897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8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85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8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72" name="Google Shape;1072;p85"/>
          <p:cNvGrpSpPr/>
          <p:nvPr/>
        </p:nvGrpSpPr>
        <p:grpSpPr>
          <a:xfrm>
            <a:off x="4882966" y="1768650"/>
            <a:ext cx="12175024" cy="7281501"/>
            <a:chOff x="4882966" y="1768650"/>
            <a:chExt cx="12175024" cy="7281501"/>
          </a:xfrm>
        </p:grpSpPr>
        <p:pic>
          <p:nvPicPr>
            <p:cNvPr id="1073" name="Google Shape;1073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2966" y="1768650"/>
              <a:ext cx="12175024" cy="7281501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74" name="Google Shape;1074;p85"/>
            <p:cNvSpPr/>
            <p:nvPr/>
          </p:nvSpPr>
          <p:spPr>
            <a:xfrm>
              <a:off x="5068075" y="4117800"/>
              <a:ext cx="11599200" cy="430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5" name="Google Shape;107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3100" y="376267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8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86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8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8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4" name="Google Shape;108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00" y="3071825"/>
            <a:ext cx="17921398" cy="18638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5" name="Google Shape;1085;p8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87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8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2" name="Google Shape;109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175" y="4417898"/>
            <a:ext cx="1230325" cy="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537" y="38423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87"/>
          <p:cNvSpPr txBox="1"/>
          <p:nvPr/>
        </p:nvSpPr>
        <p:spPr>
          <a:xfrm>
            <a:off x="2802088" y="6087250"/>
            <a:ext cx="490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주문서 없이 필요에 의해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생산할 수도 있다.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95" name="Google Shape;1095;p87"/>
          <p:cNvCxnSpPr>
            <a:stCxn id="1092" idx="2"/>
            <a:endCxn id="1094" idx="0"/>
          </p:cNvCxnSpPr>
          <p:nvPr/>
        </p:nvCxnSpPr>
        <p:spPr>
          <a:xfrm>
            <a:off x="5252338" y="5049248"/>
            <a:ext cx="0" cy="103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6" name="Google Shape;1096;p8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88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8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3" name="Google Shape;110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88" y="5561575"/>
            <a:ext cx="17467121" cy="16115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4" name="Google Shape;110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175" y="4417898"/>
            <a:ext cx="1230325" cy="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4537" y="38423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8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89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8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3" name="Google Shape;111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88" y="5561575"/>
            <a:ext cx="17467121" cy="16115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4" name="Google Shape;1114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593585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8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90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9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2" name="Google Shape;112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88" y="5561575"/>
            <a:ext cx="17467121" cy="16115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3" name="Google Shape;112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5935850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9225" y="1663350"/>
            <a:ext cx="6553000" cy="78987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25" name="Google Shape;1125;p90"/>
          <p:cNvCxnSpPr/>
          <p:nvPr/>
        </p:nvCxnSpPr>
        <p:spPr>
          <a:xfrm flipH="1" rot="10800000">
            <a:off x="5678125" y="6084900"/>
            <a:ext cx="2801400" cy="25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6" name="Google Shape;1126;p9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91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9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33" name="Google Shape;1133;p91"/>
          <p:cNvGrpSpPr/>
          <p:nvPr/>
        </p:nvGrpSpPr>
        <p:grpSpPr>
          <a:xfrm>
            <a:off x="6398504" y="1405200"/>
            <a:ext cx="6871024" cy="8068166"/>
            <a:chOff x="6759925" y="2203600"/>
            <a:chExt cx="5632449" cy="6789100"/>
          </a:xfrm>
        </p:grpSpPr>
        <p:pic>
          <p:nvPicPr>
            <p:cNvPr id="1134" name="Google Shape;1134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59925" y="2203600"/>
              <a:ext cx="5632449" cy="6789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35" name="Google Shape;1135;p91"/>
            <p:cNvSpPr/>
            <p:nvPr/>
          </p:nvSpPr>
          <p:spPr>
            <a:xfrm>
              <a:off x="6923350" y="4751350"/>
              <a:ext cx="4932300" cy="5127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6" name="Google Shape;1136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6712" y="44297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9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0"/>
          <p:cNvGrpSpPr/>
          <p:nvPr/>
        </p:nvGrpSpPr>
        <p:grpSpPr>
          <a:xfrm>
            <a:off x="380952" y="380952"/>
            <a:ext cx="17523907" cy="369300"/>
            <a:chOff x="380952" y="380952"/>
            <a:chExt cx="17523907" cy="369300"/>
          </a:xfrm>
        </p:grpSpPr>
        <p:sp>
          <p:nvSpPr>
            <p:cNvPr id="253" name="Google Shape;253;p20"/>
            <p:cNvSpPr txBox="1"/>
            <p:nvPr/>
          </p:nvSpPr>
          <p:spPr>
            <a:xfrm>
              <a:off x="380952" y="380952"/>
              <a:ext cx="2021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9E9E9E"/>
                  </a:solidFill>
                  <a:latin typeface="Arial"/>
                  <a:ea typeface="Arial"/>
                  <a:cs typeface="Arial"/>
                  <a:sym typeface="Arial"/>
                </a:rPr>
                <a:t>GELATO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0"/>
            <p:cNvSpPr txBox="1"/>
            <p:nvPr/>
          </p:nvSpPr>
          <p:spPr>
            <a:xfrm>
              <a:off x="15883759" y="380952"/>
              <a:ext cx="202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0"/>
          <p:cNvSpPr txBox="1"/>
          <p:nvPr/>
        </p:nvSpPr>
        <p:spPr>
          <a:xfrm>
            <a:off x="1428571" y="2020562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개발기간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542857" y="865365"/>
            <a:ext cx="1719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24080"/>
                </a:solidFill>
              </a:rPr>
              <a:t>프로젝트 개요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349"/>
            <a:ext cx="17987374" cy="73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92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9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4" name="Google Shape;1144;p9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5" name="Google Shape;11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88" y="4365552"/>
            <a:ext cx="17194524" cy="155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6" name="Google Shape;1146;p9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7" name="Google Shape;1147;p9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93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00" y="4151800"/>
            <a:ext cx="17678393" cy="18017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4" name="Google Shape;115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00" y="6663075"/>
            <a:ext cx="17678400" cy="203309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5" name="Google Shape;1155;p9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6" name="Google Shape;1156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1113" y="2188725"/>
            <a:ext cx="32099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93"/>
          <p:cNvSpPr txBox="1"/>
          <p:nvPr/>
        </p:nvSpPr>
        <p:spPr>
          <a:xfrm>
            <a:off x="15168200" y="5460975"/>
            <a:ext cx="290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주문서가 있는 경우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8" name="Google Shape;1158;p93"/>
          <p:cNvSpPr txBox="1"/>
          <p:nvPr/>
        </p:nvSpPr>
        <p:spPr>
          <a:xfrm>
            <a:off x="15168200" y="8203575"/>
            <a:ext cx="290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주문서가 없는 경우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9" name="Google Shape;1159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6762" y="4500050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6762" y="695325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9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94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94"/>
          <p:cNvPicPr preferRelativeResize="0"/>
          <p:nvPr/>
        </p:nvPicPr>
        <p:blipFill rotWithShape="1">
          <a:blip r:embed="rId4">
            <a:alphaModFix/>
          </a:blip>
          <a:srcRect b="0" l="0" r="1380" t="0"/>
          <a:stretch/>
        </p:blipFill>
        <p:spPr>
          <a:xfrm>
            <a:off x="11821950" y="4431700"/>
            <a:ext cx="5731725" cy="11736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8" name="Google Shape;1168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1950" y="5895525"/>
            <a:ext cx="5716492" cy="106283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9" name="Google Shape;1169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1950" y="7248525"/>
            <a:ext cx="5731725" cy="113782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0" name="Google Shape;1170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21951" y="8676501"/>
            <a:ext cx="5731725" cy="107737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1" name="Google Shape;1171;p9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2" name="Google Shape;1172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7737" y="401315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94"/>
          <p:cNvSpPr/>
          <p:nvPr/>
        </p:nvSpPr>
        <p:spPr>
          <a:xfrm>
            <a:off x="5876800" y="3299025"/>
            <a:ext cx="3873900" cy="43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94"/>
          <p:cNvSpPr/>
          <p:nvPr/>
        </p:nvSpPr>
        <p:spPr>
          <a:xfrm>
            <a:off x="9780150" y="3299025"/>
            <a:ext cx="1894500" cy="43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94"/>
          <p:cNvSpPr/>
          <p:nvPr/>
        </p:nvSpPr>
        <p:spPr>
          <a:xfrm>
            <a:off x="11704100" y="3299025"/>
            <a:ext cx="1894500" cy="43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94"/>
          <p:cNvSpPr/>
          <p:nvPr/>
        </p:nvSpPr>
        <p:spPr>
          <a:xfrm>
            <a:off x="13628050" y="3299025"/>
            <a:ext cx="1829100" cy="43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7" name="Google Shape;1177;p94"/>
          <p:cNvCxnSpPr/>
          <p:nvPr/>
        </p:nvCxnSpPr>
        <p:spPr>
          <a:xfrm>
            <a:off x="8756125" y="3848725"/>
            <a:ext cx="26100" cy="226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8" name="Google Shape;1178;p94"/>
          <p:cNvSpPr txBox="1"/>
          <p:nvPr/>
        </p:nvSpPr>
        <p:spPr>
          <a:xfrm>
            <a:off x="6164100" y="6231225"/>
            <a:ext cx="4900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각각의 값이 존재하지 않은 상태에서 계획등록을 클릭한 경우,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Toast 알림이 뜬다.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9" name="Google Shape;1179;p9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95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9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6" name="Google Shape;118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512" y="4082025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512" y="2029350"/>
            <a:ext cx="6206325" cy="13996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8" name="Google Shape;118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487" y="152212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9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96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0369" y="2029357"/>
            <a:ext cx="5984525" cy="12951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6" name="Google Shape;1196;p9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7" name="Google Shape;119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512" y="2029350"/>
            <a:ext cx="6206325" cy="13996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8" name="Google Shape;1198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2487" y="1522125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4512" y="408202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9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97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97"/>
          <p:cNvPicPr preferRelativeResize="0"/>
          <p:nvPr/>
        </p:nvPicPr>
        <p:blipFill rotWithShape="1">
          <a:blip r:embed="rId4">
            <a:alphaModFix/>
          </a:blip>
          <a:srcRect b="0" l="1248" r="1228" t="5186"/>
          <a:stretch/>
        </p:blipFill>
        <p:spPr>
          <a:xfrm>
            <a:off x="10361525" y="2029963"/>
            <a:ext cx="6025375" cy="13430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7" name="Google Shape;1207;p9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8" name="Google Shape;120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0875" y="2029975"/>
            <a:ext cx="6208776" cy="139903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9" name="Google Shape;120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2487" y="1522125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4512" y="408202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9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98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9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8" name="Google Shape;121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50" y="12038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99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9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6" name="Google Shape;122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137" y="3429000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50" y="12038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9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100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0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5" name="Google Shape;123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275" y="2751075"/>
            <a:ext cx="11073276" cy="66472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6" name="Google Shape;123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450" y="1203800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137" y="34290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0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101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0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45" name="Google Shape;1245;p101"/>
          <p:cNvGrpSpPr/>
          <p:nvPr/>
        </p:nvGrpSpPr>
        <p:grpSpPr>
          <a:xfrm>
            <a:off x="3757977" y="1609027"/>
            <a:ext cx="12930150" cy="7761951"/>
            <a:chOff x="3757977" y="1609027"/>
            <a:chExt cx="12930150" cy="7761951"/>
          </a:xfrm>
        </p:grpSpPr>
        <p:pic>
          <p:nvPicPr>
            <p:cNvPr id="1246" name="Google Shape;1246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57977" y="1609027"/>
              <a:ext cx="12930150" cy="7761951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47" name="Google Shape;1247;p101"/>
            <p:cNvSpPr/>
            <p:nvPr/>
          </p:nvSpPr>
          <p:spPr>
            <a:xfrm>
              <a:off x="3931050" y="4857300"/>
              <a:ext cx="12320400" cy="572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8" name="Google Shape;1248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05312" y="4855700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0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/>
        </p:nvSpPr>
        <p:spPr>
          <a:xfrm>
            <a:off x="3114286" y="865365"/>
            <a:ext cx="120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2408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개발환경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0293" y="2767647"/>
            <a:ext cx="3627350" cy="89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0293" y="4541090"/>
            <a:ext cx="3627347" cy="98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350" y="7505625"/>
            <a:ext cx="2630650" cy="207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7296" y="2483000"/>
            <a:ext cx="3068531" cy="175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36901" y="8273360"/>
            <a:ext cx="2630651" cy="107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78520" y="8425748"/>
            <a:ext cx="1890699" cy="95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902634" y="6791511"/>
            <a:ext cx="3760088" cy="998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GovFrame] 전자정부표준프레임워크 개발환경 설치하기" id="271" name="Google Shape;271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905015" y="1847127"/>
            <a:ext cx="3605306" cy="1792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86078" y="5143624"/>
            <a:ext cx="3976643" cy="110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868195" y="8019101"/>
            <a:ext cx="1890694" cy="189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25567" y="4779167"/>
            <a:ext cx="3431976" cy="1229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 rotWithShape="1">
          <a:blip r:embed="rId14">
            <a:alphaModFix/>
          </a:blip>
          <a:srcRect b="83084" l="0" r="0" t="0"/>
          <a:stretch/>
        </p:blipFill>
        <p:spPr>
          <a:xfrm>
            <a:off x="7161513" y="6544124"/>
            <a:ext cx="3760100" cy="74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 txBox="1"/>
          <p:nvPr/>
        </p:nvSpPr>
        <p:spPr>
          <a:xfrm>
            <a:off x="533352" y="533352"/>
            <a:ext cx="202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GELATO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721609" y="3655182"/>
            <a:ext cx="3817339" cy="11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107988" y="5184400"/>
            <a:ext cx="3431975" cy="343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32036" y="8249477"/>
            <a:ext cx="2183901" cy="13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102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02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6" name="Google Shape;125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63" y="4681875"/>
            <a:ext cx="17891277" cy="155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7" name="Google Shape;1257;p102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103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03"/>
          <p:cNvPicPr preferRelativeResize="0"/>
          <p:nvPr/>
        </p:nvPicPr>
        <p:blipFill rotWithShape="1">
          <a:blip r:embed="rId4">
            <a:alphaModFix/>
          </a:blip>
          <a:srcRect b="0" l="2066" r="0" t="0"/>
          <a:stretch/>
        </p:blipFill>
        <p:spPr>
          <a:xfrm>
            <a:off x="10917400" y="5195800"/>
            <a:ext cx="5882775" cy="13019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4" name="Google Shape;1264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7404" y="6902000"/>
            <a:ext cx="5882775" cy="124699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5" name="Google Shape;1265;p103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6" name="Google Shape;1266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2030" y="3717075"/>
            <a:ext cx="1542900" cy="7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5675" y="327677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03"/>
          <p:cNvSpPr txBox="1"/>
          <p:nvPr/>
        </p:nvSpPr>
        <p:spPr>
          <a:xfrm>
            <a:off x="2946925" y="6362400"/>
            <a:ext cx="4900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지시가 내려지지 않은 생산 계획은 취소가 가능하나, 지시가 이미 내려진 생산 계획은 취소할 수 없다.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69" name="Google Shape;1269;p103"/>
          <p:cNvCxnSpPr>
            <a:stCxn id="1266" idx="2"/>
          </p:cNvCxnSpPr>
          <p:nvPr/>
        </p:nvCxnSpPr>
        <p:spPr>
          <a:xfrm>
            <a:off x="4393479" y="4443150"/>
            <a:ext cx="17400" cy="193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0" name="Google Shape;1270;p103"/>
          <p:cNvCxnSpPr/>
          <p:nvPr/>
        </p:nvCxnSpPr>
        <p:spPr>
          <a:xfrm flipH="1" rot="10800000">
            <a:off x="7812750" y="5838075"/>
            <a:ext cx="2566200" cy="94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1" name="Google Shape;1271;p103"/>
          <p:cNvCxnSpPr>
            <a:stCxn id="1268" idx="3"/>
          </p:cNvCxnSpPr>
          <p:nvPr/>
        </p:nvCxnSpPr>
        <p:spPr>
          <a:xfrm>
            <a:off x="7847425" y="6962700"/>
            <a:ext cx="2557800" cy="73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2" name="Google Shape;1272;p103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104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650" y="836000"/>
            <a:ext cx="8164749" cy="19139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9" name="Google Shape;1279;p104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0" name="Google Shape;1280;p104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105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05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7" name="Google Shape;128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825" y="1249225"/>
            <a:ext cx="6143626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875" y="1440100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9275" y="1939875"/>
            <a:ext cx="5924551" cy="711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0" name="Google Shape;1290;p105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106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0"/>
            <a:ext cx="182880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06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7" name="Google Shape;129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825" y="1249225"/>
            <a:ext cx="6143626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875" y="1440100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9275" y="1939875"/>
            <a:ext cx="5924551" cy="711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0" name="Google Shape;1300;p106"/>
          <p:cNvSpPr/>
          <p:nvPr/>
        </p:nvSpPr>
        <p:spPr>
          <a:xfrm>
            <a:off x="6762600" y="3705125"/>
            <a:ext cx="5181300" cy="51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1" name="Google Shape;1301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9600" y="332767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06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107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1"/>
            <a:ext cx="18288005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650" y="836000"/>
            <a:ext cx="8164749" cy="19139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9" name="Google Shape;1309;p107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계획 조회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0" name="Google Shape;1310;p107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1" name="Google Shape;1311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75" y="2955875"/>
            <a:ext cx="18091448" cy="23586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108"/>
          <p:cNvPicPr preferRelativeResize="0"/>
          <p:nvPr/>
        </p:nvPicPr>
        <p:blipFill rotWithShape="1">
          <a:blip r:embed="rId3">
            <a:alphaModFix/>
          </a:blip>
          <a:srcRect b="9836" l="0" r="0" t="0"/>
          <a:stretch/>
        </p:blipFill>
        <p:spPr>
          <a:xfrm>
            <a:off x="0" y="-4750"/>
            <a:ext cx="18288000" cy="1030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08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8" name="Google Shape;1318;p108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109"/>
          <p:cNvPicPr preferRelativeResize="0"/>
          <p:nvPr/>
        </p:nvPicPr>
        <p:blipFill rotWithShape="1">
          <a:blip r:embed="rId3">
            <a:alphaModFix/>
          </a:blip>
          <a:srcRect b="9836" l="0" r="0" t="0"/>
          <a:stretch/>
        </p:blipFill>
        <p:spPr>
          <a:xfrm>
            <a:off x="0" y="-4750"/>
            <a:ext cx="18288000" cy="1030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09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5" name="Google Shape;132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7" y="1408600"/>
            <a:ext cx="2088850" cy="7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300" y="1149325"/>
            <a:ext cx="575601" cy="5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09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10"/>
          <p:cNvPicPr preferRelativeResize="0"/>
          <p:nvPr/>
        </p:nvPicPr>
        <p:blipFill rotWithShape="1">
          <a:blip r:embed="rId3">
            <a:alphaModFix/>
          </a:blip>
          <a:srcRect b="9836" l="0" r="0" t="0"/>
          <a:stretch/>
        </p:blipFill>
        <p:spPr>
          <a:xfrm>
            <a:off x="0" y="-4750"/>
            <a:ext cx="18288000" cy="1030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10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4" name="Google Shape;133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7" y="1408600"/>
            <a:ext cx="2088850" cy="7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300" y="1149325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6175" y="2635475"/>
            <a:ext cx="10650275" cy="63730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7" name="Google Shape;1337;p110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111"/>
          <p:cNvPicPr preferRelativeResize="0"/>
          <p:nvPr/>
        </p:nvPicPr>
        <p:blipFill rotWithShape="1">
          <a:blip r:embed="rId3">
            <a:alphaModFix/>
          </a:blip>
          <a:srcRect b="9836" l="0" r="0" t="0"/>
          <a:stretch/>
        </p:blipFill>
        <p:spPr>
          <a:xfrm>
            <a:off x="0" y="-4750"/>
            <a:ext cx="18288000" cy="1030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11"/>
          <p:cNvSpPr txBox="1"/>
          <p:nvPr/>
        </p:nvSpPr>
        <p:spPr>
          <a:xfrm>
            <a:off x="3256114" y="121206"/>
            <a:ext cx="1542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화면 구현 - 생산 지시 관리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44" name="Google Shape;1344;p111"/>
          <p:cNvGrpSpPr/>
          <p:nvPr/>
        </p:nvGrpSpPr>
        <p:grpSpPr>
          <a:xfrm>
            <a:off x="3423447" y="2586827"/>
            <a:ext cx="12868728" cy="7111050"/>
            <a:chOff x="4386175" y="2635475"/>
            <a:chExt cx="10650275" cy="6373050"/>
          </a:xfrm>
        </p:grpSpPr>
        <p:pic>
          <p:nvPicPr>
            <p:cNvPr id="1345" name="Google Shape;1345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86175" y="2635475"/>
              <a:ext cx="10650275" cy="637305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46" name="Google Shape;1346;p111"/>
            <p:cNvSpPr/>
            <p:nvPr/>
          </p:nvSpPr>
          <p:spPr>
            <a:xfrm>
              <a:off x="4496975" y="4195900"/>
              <a:ext cx="10185600" cy="430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7" name="Google Shape;1347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7800" y="4117475"/>
            <a:ext cx="575601" cy="5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3677" y="1408600"/>
            <a:ext cx="2088850" cy="7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11"/>
          <p:cNvSpPr txBox="1"/>
          <p:nvPr>
            <p:ph idx="12" type="sldNum"/>
          </p:nvPr>
        </p:nvSpPr>
        <p:spPr>
          <a:xfrm>
            <a:off x="15952825" y="97416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/187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